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 id="2147483703" r:id="rId2"/>
  </p:sldMasterIdLst>
  <p:notesMasterIdLst>
    <p:notesMasterId r:id="rId26"/>
  </p:notesMasterIdLst>
  <p:sldIdLst>
    <p:sldId id="1107" r:id="rId3"/>
    <p:sldId id="1016" r:id="rId4"/>
    <p:sldId id="1105" r:id="rId5"/>
    <p:sldId id="1083" r:id="rId6"/>
    <p:sldId id="1118" r:id="rId7"/>
    <p:sldId id="1076" r:id="rId8"/>
    <p:sldId id="1099" r:id="rId9"/>
    <p:sldId id="1097" r:id="rId10"/>
    <p:sldId id="1078" r:id="rId11"/>
    <p:sldId id="1077" r:id="rId12"/>
    <p:sldId id="1089" r:id="rId13"/>
    <p:sldId id="1079" r:id="rId14"/>
    <p:sldId id="1081" r:id="rId15"/>
    <p:sldId id="1122" r:id="rId16"/>
    <p:sldId id="1111" r:id="rId17"/>
    <p:sldId id="1112" r:id="rId18"/>
    <p:sldId id="1114" r:id="rId19"/>
    <p:sldId id="1102" r:id="rId20"/>
    <p:sldId id="1119" r:id="rId21"/>
    <p:sldId id="1117" r:id="rId22"/>
    <p:sldId id="1123" r:id="rId23"/>
    <p:sldId id="1125" r:id="rId24"/>
    <p:sldId id="1108"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774"/>
    <p:restoredTop sz="94633"/>
  </p:normalViewPr>
  <p:slideViewPr>
    <p:cSldViewPr snapToGrid="0">
      <p:cViewPr>
        <p:scale>
          <a:sx n="91" d="100"/>
          <a:sy n="91" d="100"/>
        </p:scale>
        <p:origin x="896"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477222-7664-4845-AEE3-4DA69A017D9A}"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37B32153-C502-EC40-B312-D95314CFA497}">
      <dgm:prSet phldrT="[Text]" custT="1"/>
      <dgm:spPr/>
      <dgm:t>
        <a:bodyPr/>
        <a:lstStyle/>
        <a:p>
          <a:r>
            <a:rPr lang="en-US" sz="2800" b="1" dirty="0"/>
            <a:t>90 Potential Sites across North Carolina</a:t>
          </a:r>
        </a:p>
      </dgm:t>
    </dgm:pt>
    <dgm:pt modelId="{694B2C55-3E4E-CC48-A521-0EDF57AF0C5A}" type="parTrans" cxnId="{5986B32C-07CF-BD44-A382-3CAC9DABB6B8}">
      <dgm:prSet/>
      <dgm:spPr/>
      <dgm:t>
        <a:bodyPr/>
        <a:lstStyle/>
        <a:p>
          <a:endParaRPr lang="en-US"/>
        </a:p>
      </dgm:t>
    </dgm:pt>
    <dgm:pt modelId="{A432FB56-821A-D645-88A2-9ED1D523CDBE}" type="sibTrans" cxnId="{5986B32C-07CF-BD44-A382-3CAC9DABB6B8}">
      <dgm:prSet/>
      <dgm:spPr/>
      <dgm:t>
        <a:bodyPr/>
        <a:lstStyle/>
        <a:p>
          <a:endParaRPr lang="en-US"/>
        </a:p>
      </dgm:t>
    </dgm:pt>
    <dgm:pt modelId="{308EAC77-1194-3E45-BBB6-8D582BE982DE}">
      <dgm:prSet phldrT="[Text]" custT="1"/>
      <dgm:spPr>
        <a:solidFill>
          <a:schemeClr val="accent1">
            <a:lumMod val="40000"/>
            <a:lumOff val="60000"/>
          </a:schemeClr>
        </a:solidFill>
      </dgm:spPr>
      <dgm:t>
        <a:bodyPr/>
        <a:lstStyle/>
        <a:p>
          <a:pPr>
            <a:buNone/>
          </a:pPr>
          <a:r>
            <a:rPr lang="en-US" sz="2400" b="1" i="0" dirty="0"/>
            <a:t>Chatham County</a:t>
          </a:r>
        </a:p>
        <a:p>
          <a:pPr>
            <a:buNone/>
          </a:pPr>
          <a:r>
            <a:rPr lang="en-US" sz="1600" b="0" i="0" dirty="0"/>
            <a:t>27% Black</a:t>
          </a:r>
        </a:p>
        <a:p>
          <a:pPr>
            <a:buNone/>
          </a:pPr>
          <a:r>
            <a:rPr lang="en-US" sz="1600" b="0" i="0" dirty="0"/>
            <a:t>7% Below Poverty Line</a:t>
          </a:r>
          <a:endParaRPr lang="en-US" sz="1600" dirty="0"/>
        </a:p>
      </dgm:t>
    </dgm:pt>
    <dgm:pt modelId="{803EDDE1-CE80-9141-93A7-4C17A666CAE4}" type="parTrans" cxnId="{63EE7B3D-9D85-B649-AE0E-61E3975EE35D}">
      <dgm:prSet/>
      <dgm:spPr/>
      <dgm:t>
        <a:bodyPr/>
        <a:lstStyle/>
        <a:p>
          <a:endParaRPr lang="en-US"/>
        </a:p>
      </dgm:t>
    </dgm:pt>
    <dgm:pt modelId="{D9B2D48D-6817-924F-A9CC-A61F527BDD86}" type="sibTrans" cxnId="{63EE7B3D-9D85-B649-AE0E-61E3975EE35D}">
      <dgm:prSet/>
      <dgm:spPr/>
      <dgm:t>
        <a:bodyPr/>
        <a:lstStyle/>
        <a:p>
          <a:endParaRPr lang="en-US"/>
        </a:p>
      </dgm:t>
    </dgm:pt>
    <dgm:pt modelId="{6CA6B9B3-311D-6041-BE8E-7404EBF219D2}">
      <dgm:prSet phldrT="[Text]" custT="1"/>
      <dgm:spPr>
        <a:solidFill>
          <a:schemeClr val="accent1">
            <a:lumMod val="60000"/>
            <a:lumOff val="40000"/>
          </a:schemeClr>
        </a:solidFill>
      </dgm:spPr>
      <dgm:t>
        <a:bodyPr/>
        <a:lstStyle/>
        <a:p>
          <a:pPr>
            <a:buNone/>
          </a:pPr>
          <a:r>
            <a:rPr lang="en-US" sz="2400" b="1" i="0" dirty="0"/>
            <a:t>Warren County</a:t>
          </a:r>
        </a:p>
        <a:p>
          <a:pPr>
            <a:buNone/>
          </a:pPr>
          <a:r>
            <a:rPr lang="en-US" sz="1600" b="0" i="0" dirty="0"/>
            <a:t>60% Black</a:t>
          </a:r>
        </a:p>
        <a:p>
          <a:pPr>
            <a:buNone/>
          </a:pPr>
          <a:r>
            <a:rPr lang="en-US" sz="1600" b="0" i="0" dirty="0"/>
            <a:t>25% Below Poverty line</a:t>
          </a:r>
          <a:endParaRPr lang="en-US" sz="1600" dirty="0"/>
        </a:p>
      </dgm:t>
    </dgm:pt>
    <dgm:pt modelId="{3A9585DC-E856-9A4C-BB20-B6F26FFAB2AB}" type="parTrans" cxnId="{96D434B0-A54A-F145-948C-0DF4575FCB39}">
      <dgm:prSet/>
      <dgm:spPr/>
      <dgm:t>
        <a:bodyPr/>
        <a:lstStyle/>
        <a:p>
          <a:endParaRPr lang="en-US"/>
        </a:p>
      </dgm:t>
    </dgm:pt>
    <dgm:pt modelId="{CE87846E-EEA2-C144-BD10-E6204FD68B1A}" type="sibTrans" cxnId="{96D434B0-A54A-F145-948C-0DF4575FCB39}">
      <dgm:prSet/>
      <dgm:spPr/>
      <dgm:t>
        <a:bodyPr/>
        <a:lstStyle/>
        <a:p>
          <a:endParaRPr lang="en-US"/>
        </a:p>
      </dgm:t>
    </dgm:pt>
    <dgm:pt modelId="{ACE20960-51EC-7348-A008-8CFE6E48BFBA}" type="pres">
      <dgm:prSet presAssocID="{1E477222-7664-4845-AEE3-4DA69A017D9A}" presName="hierChild1" presStyleCnt="0">
        <dgm:presLayoutVars>
          <dgm:orgChart val="1"/>
          <dgm:chPref val="1"/>
          <dgm:dir/>
          <dgm:animOne val="branch"/>
          <dgm:animLvl val="lvl"/>
          <dgm:resizeHandles/>
        </dgm:presLayoutVars>
      </dgm:prSet>
      <dgm:spPr/>
    </dgm:pt>
    <dgm:pt modelId="{90D73F5A-40C7-624C-9E16-7A86FAEA5505}" type="pres">
      <dgm:prSet presAssocID="{37B32153-C502-EC40-B312-D95314CFA497}" presName="hierRoot1" presStyleCnt="0">
        <dgm:presLayoutVars>
          <dgm:hierBranch val="init"/>
        </dgm:presLayoutVars>
      </dgm:prSet>
      <dgm:spPr/>
    </dgm:pt>
    <dgm:pt modelId="{8C04348C-411B-BA49-A95B-0C1A96A6DAC0}" type="pres">
      <dgm:prSet presAssocID="{37B32153-C502-EC40-B312-D95314CFA497}" presName="rootComposite1" presStyleCnt="0"/>
      <dgm:spPr/>
    </dgm:pt>
    <dgm:pt modelId="{CD978BA1-2C34-4143-A70A-2ECFAA982810}" type="pres">
      <dgm:prSet presAssocID="{37B32153-C502-EC40-B312-D95314CFA497}" presName="rootText1" presStyleLbl="node0" presStyleIdx="0" presStyleCnt="1" custScaleY="109850">
        <dgm:presLayoutVars>
          <dgm:chPref val="3"/>
        </dgm:presLayoutVars>
      </dgm:prSet>
      <dgm:spPr/>
    </dgm:pt>
    <dgm:pt modelId="{FCBF6A56-8ED4-6442-A02F-31B8B7B89ACD}" type="pres">
      <dgm:prSet presAssocID="{37B32153-C502-EC40-B312-D95314CFA497}" presName="rootConnector1" presStyleLbl="node1" presStyleIdx="0" presStyleCnt="0"/>
      <dgm:spPr/>
    </dgm:pt>
    <dgm:pt modelId="{DEE2AE0D-39F5-F04E-9909-CBE5C1BEE7BA}" type="pres">
      <dgm:prSet presAssocID="{37B32153-C502-EC40-B312-D95314CFA497}" presName="hierChild2" presStyleCnt="0"/>
      <dgm:spPr/>
    </dgm:pt>
    <dgm:pt modelId="{9984CF4C-A28B-6D4F-ADA4-F0CD0C757846}" type="pres">
      <dgm:prSet presAssocID="{803EDDE1-CE80-9141-93A7-4C17A666CAE4}" presName="Name37" presStyleLbl="parChTrans1D2" presStyleIdx="0" presStyleCnt="2"/>
      <dgm:spPr/>
    </dgm:pt>
    <dgm:pt modelId="{0E98F375-578E-B64E-94B5-DF3995698201}" type="pres">
      <dgm:prSet presAssocID="{308EAC77-1194-3E45-BBB6-8D582BE982DE}" presName="hierRoot2" presStyleCnt="0">
        <dgm:presLayoutVars>
          <dgm:hierBranch val="init"/>
        </dgm:presLayoutVars>
      </dgm:prSet>
      <dgm:spPr/>
    </dgm:pt>
    <dgm:pt modelId="{54685727-67EF-0F48-9DC6-2D3A636E6147}" type="pres">
      <dgm:prSet presAssocID="{308EAC77-1194-3E45-BBB6-8D582BE982DE}" presName="rootComposite" presStyleCnt="0"/>
      <dgm:spPr/>
    </dgm:pt>
    <dgm:pt modelId="{C00300E3-86EE-D748-B549-AAE6EE41FFA4}" type="pres">
      <dgm:prSet presAssocID="{308EAC77-1194-3E45-BBB6-8D582BE982DE}" presName="rootText" presStyleLbl="node2" presStyleIdx="0" presStyleCnt="2" custScaleY="126441">
        <dgm:presLayoutVars>
          <dgm:chPref val="3"/>
        </dgm:presLayoutVars>
      </dgm:prSet>
      <dgm:spPr/>
    </dgm:pt>
    <dgm:pt modelId="{0A30E0B9-347A-E54C-A7F9-55CFB44DB8EF}" type="pres">
      <dgm:prSet presAssocID="{308EAC77-1194-3E45-BBB6-8D582BE982DE}" presName="rootConnector" presStyleLbl="node2" presStyleIdx="0" presStyleCnt="2"/>
      <dgm:spPr/>
    </dgm:pt>
    <dgm:pt modelId="{54ABEEFF-9001-6446-9E19-BAD544622C93}" type="pres">
      <dgm:prSet presAssocID="{308EAC77-1194-3E45-BBB6-8D582BE982DE}" presName="hierChild4" presStyleCnt="0"/>
      <dgm:spPr/>
    </dgm:pt>
    <dgm:pt modelId="{F77716A8-86C3-D740-8094-24DFD7C7C1E4}" type="pres">
      <dgm:prSet presAssocID="{308EAC77-1194-3E45-BBB6-8D582BE982DE}" presName="hierChild5" presStyleCnt="0"/>
      <dgm:spPr/>
    </dgm:pt>
    <dgm:pt modelId="{043A967D-E371-C34C-9A29-14F74C815758}" type="pres">
      <dgm:prSet presAssocID="{3A9585DC-E856-9A4C-BB20-B6F26FFAB2AB}" presName="Name37" presStyleLbl="parChTrans1D2" presStyleIdx="1" presStyleCnt="2"/>
      <dgm:spPr/>
    </dgm:pt>
    <dgm:pt modelId="{A5EBDC25-D7A5-954A-9776-98E8FE9E2DF5}" type="pres">
      <dgm:prSet presAssocID="{6CA6B9B3-311D-6041-BE8E-7404EBF219D2}" presName="hierRoot2" presStyleCnt="0">
        <dgm:presLayoutVars>
          <dgm:hierBranch val="init"/>
        </dgm:presLayoutVars>
      </dgm:prSet>
      <dgm:spPr/>
    </dgm:pt>
    <dgm:pt modelId="{21201F77-0E8B-B347-8032-EB3275E65C88}" type="pres">
      <dgm:prSet presAssocID="{6CA6B9B3-311D-6041-BE8E-7404EBF219D2}" presName="rootComposite" presStyleCnt="0"/>
      <dgm:spPr/>
    </dgm:pt>
    <dgm:pt modelId="{20309411-5254-AC4F-8F13-A7D792A4643A}" type="pres">
      <dgm:prSet presAssocID="{6CA6B9B3-311D-6041-BE8E-7404EBF219D2}" presName="rootText" presStyleLbl="node2" presStyleIdx="1" presStyleCnt="2" custScaleY="127445">
        <dgm:presLayoutVars>
          <dgm:chPref val="3"/>
        </dgm:presLayoutVars>
      </dgm:prSet>
      <dgm:spPr/>
    </dgm:pt>
    <dgm:pt modelId="{22523B9F-E15F-7746-A463-F9460BF60B8E}" type="pres">
      <dgm:prSet presAssocID="{6CA6B9B3-311D-6041-BE8E-7404EBF219D2}" presName="rootConnector" presStyleLbl="node2" presStyleIdx="1" presStyleCnt="2"/>
      <dgm:spPr/>
    </dgm:pt>
    <dgm:pt modelId="{8660F56C-E74F-E84F-9A9E-D34BFA3F0742}" type="pres">
      <dgm:prSet presAssocID="{6CA6B9B3-311D-6041-BE8E-7404EBF219D2}" presName="hierChild4" presStyleCnt="0"/>
      <dgm:spPr/>
    </dgm:pt>
    <dgm:pt modelId="{A44DBF64-E822-3A43-B39B-16C5499599B7}" type="pres">
      <dgm:prSet presAssocID="{6CA6B9B3-311D-6041-BE8E-7404EBF219D2}" presName="hierChild5" presStyleCnt="0"/>
      <dgm:spPr/>
    </dgm:pt>
    <dgm:pt modelId="{0DC61DFA-5ADF-CC43-A823-C2389BFDED87}" type="pres">
      <dgm:prSet presAssocID="{37B32153-C502-EC40-B312-D95314CFA497}" presName="hierChild3" presStyleCnt="0"/>
      <dgm:spPr/>
    </dgm:pt>
  </dgm:ptLst>
  <dgm:cxnLst>
    <dgm:cxn modelId="{5986B32C-07CF-BD44-A382-3CAC9DABB6B8}" srcId="{1E477222-7664-4845-AEE3-4DA69A017D9A}" destId="{37B32153-C502-EC40-B312-D95314CFA497}" srcOrd="0" destOrd="0" parTransId="{694B2C55-3E4E-CC48-A521-0EDF57AF0C5A}" sibTransId="{A432FB56-821A-D645-88A2-9ED1D523CDBE}"/>
    <dgm:cxn modelId="{FC3B8135-AB45-B94B-9EC3-1A1D5E8A8D0C}" type="presOf" srcId="{308EAC77-1194-3E45-BBB6-8D582BE982DE}" destId="{0A30E0B9-347A-E54C-A7F9-55CFB44DB8EF}" srcOrd="1" destOrd="0" presId="urn:microsoft.com/office/officeart/2005/8/layout/orgChart1"/>
    <dgm:cxn modelId="{63EE7B3D-9D85-B649-AE0E-61E3975EE35D}" srcId="{37B32153-C502-EC40-B312-D95314CFA497}" destId="{308EAC77-1194-3E45-BBB6-8D582BE982DE}" srcOrd="0" destOrd="0" parTransId="{803EDDE1-CE80-9141-93A7-4C17A666CAE4}" sibTransId="{D9B2D48D-6817-924F-A9CC-A61F527BDD86}"/>
    <dgm:cxn modelId="{519F4E46-1483-1F49-84BB-2C28CE4DFAEF}" type="presOf" srcId="{803EDDE1-CE80-9141-93A7-4C17A666CAE4}" destId="{9984CF4C-A28B-6D4F-ADA4-F0CD0C757846}" srcOrd="0" destOrd="0" presId="urn:microsoft.com/office/officeart/2005/8/layout/orgChart1"/>
    <dgm:cxn modelId="{54CDB559-9533-F347-AEF0-6CA6DE974646}" type="presOf" srcId="{37B32153-C502-EC40-B312-D95314CFA497}" destId="{FCBF6A56-8ED4-6442-A02F-31B8B7B89ACD}" srcOrd="1" destOrd="0" presId="urn:microsoft.com/office/officeart/2005/8/layout/orgChart1"/>
    <dgm:cxn modelId="{1CBFFE69-5DA5-9F4C-BA4B-E548E9B330C2}" type="presOf" srcId="{1E477222-7664-4845-AEE3-4DA69A017D9A}" destId="{ACE20960-51EC-7348-A008-8CFE6E48BFBA}" srcOrd="0" destOrd="0" presId="urn:microsoft.com/office/officeart/2005/8/layout/orgChart1"/>
    <dgm:cxn modelId="{23131C6D-26AA-B242-8846-FC87C1FF6D96}" type="presOf" srcId="{6CA6B9B3-311D-6041-BE8E-7404EBF219D2}" destId="{22523B9F-E15F-7746-A463-F9460BF60B8E}" srcOrd="1" destOrd="0" presId="urn:microsoft.com/office/officeart/2005/8/layout/orgChart1"/>
    <dgm:cxn modelId="{96D434B0-A54A-F145-948C-0DF4575FCB39}" srcId="{37B32153-C502-EC40-B312-D95314CFA497}" destId="{6CA6B9B3-311D-6041-BE8E-7404EBF219D2}" srcOrd="1" destOrd="0" parTransId="{3A9585DC-E856-9A4C-BB20-B6F26FFAB2AB}" sibTransId="{CE87846E-EEA2-C144-BD10-E6204FD68B1A}"/>
    <dgm:cxn modelId="{07984ABE-5F2A-E04D-B537-BDFE35967B18}" type="presOf" srcId="{308EAC77-1194-3E45-BBB6-8D582BE982DE}" destId="{C00300E3-86EE-D748-B549-AAE6EE41FFA4}" srcOrd="0" destOrd="0" presId="urn:microsoft.com/office/officeart/2005/8/layout/orgChart1"/>
    <dgm:cxn modelId="{154C62EE-1694-FC43-855A-62A613FFD8D3}" type="presOf" srcId="{37B32153-C502-EC40-B312-D95314CFA497}" destId="{CD978BA1-2C34-4143-A70A-2ECFAA982810}" srcOrd="0" destOrd="0" presId="urn:microsoft.com/office/officeart/2005/8/layout/orgChart1"/>
    <dgm:cxn modelId="{2DCD8CF1-069F-7E46-BF45-BC161EC33D9A}" type="presOf" srcId="{3A9585DC-E856-9A4C-BB20-B6F26FFAB2AB}" destId="{043A967D-E371-C34C-9A29-14F74C815758}" srcOrd="0" destOrd="0" presId="urn:microsoft.com/office/officeart/2005/8/layout/orgChart1"/>
    <dgm:cxn modelId="{D67835F9-3678-F942-A82E-06DF54AFE943}" type="presOf" srcId="{6CA6B9B3-311D-6041-BE8E-7404EBF219D2}" destId="{20309411-5254-AC4F-8F13-A7D792A4643A}" srcOrd="0" destOrd="0" presId="urn:microsoft.com/office/officeart/2005/8/layout/orgChart1"/>
    <dgm:cxn modelId="{B8F62170-C396-D24B-819F-C287B6950142}" type="presParOf" srcId="{ACE20960-51EC-7348-A008-8CFE6E48BFBA}" destId="{90D73F5A-40C7-624C-9E16-7A86FAEA5505}" srcOrd="0" destOrd="0" presId="urn:microsoft.com/office/officeart/2005/8/layout/orgChart1"/>
    <dgm:cxn modelId="{D768F534-CF1E-8246-953A-C7293872FEE1}" type="presParOf" srcId="{90D73F5A-40C7-624C-9E16-7A86FAEA5505}" destId="{8C04348C-411B-BA49-A95B-0C1A96A6DAC0}" srcOrd="0" destOrd="0" presId="urn:microsoft.com/office/officeart/2005/8/layout/orgChart1"/>
    <dgm:cxn modelId="{D614B2E5-31B6-B845-8D76-001FA0F7B564}" type="presParOf" srcId="{8C04348C-411B-BA49-A95B-0C1A96A6DAC0}" destId="{CD978BA1-2C34-4143-A70A-2ECFAA982810}" srcOrd="0" destOrd="0" presId="urn:microsoft.com/office/officeart/2005/8/layout/orgChart1"/>
    <dgm:cxn modelId="{14D968F7-97FE-5345-B7FB-DFB1A0818170}" type="presParOf" srcId="{8C04348C-411B-BA49-A95B-0C1A96A6DAC0}" destId="{FCBF6A56-8ED4-6442-A02F-31B8B7B89ACD}" srcOrd="1" destOrd="0" presId="urn:microsoft.com/office/officeart/2005/8/layout/orgChart1"/>
    <dgm:cxn modelId="{8C63690F-0EFA-FD41-AFEE-E9FF186FA5A7}" type="presParOf" srcId="{90D73F5A-40C7-624C-9E16-7A86FAEA5505}" destId="{DEE2AE0D-39F5-F04E-9909-CBE5C1BEE7BA}" srcOrd="1" destOrd="0" presId="urn:microsoft.com/office/officeart/2005/8/layout/orgChart1"/>
    <dgm:cxn modelId="{F9FE68EF-7870-A64C-B07B-9D38B87643F4}" type="presParOf" srcId="{DEE2AE0D-39F5-F04E-9909-CBE5C1BEE7BA}" destId="{9984CF4C-A28B-6D4F-ADA4-F0CD0C757846}" srcOrd="0" destOrd="0" presId="urn:microsoft.com/office/officeart/2005/8/layout/orgChart1"/>
    <dgm:cxn modelId="{CD40C5F9-8FF5-B74B-AAF7-EB03190234DF}" type="presParOf" srcId="{DEE2AE0D-39F5-F04E-9909-CBE5C1BEE7BA}" destId="{0E98F375-578E-B64E-94B5-DF3995698201}" srcOrd="1" destOrd="0" presId="urn:microsoft.com/office/officeart/2005/8/layout/orgChart1"/>
    <dgm:cxn modelId="{1BA92103-ECE2-2949-8F84-D24010195D9F}" type="presParOf" srcId="{0E98F375-578E-B64E-94B5-DF3995698201}" destId="{54685727-67EF-0F48-9DC6-2D3A636E6147}" srcOrd="0" destOrd="0" presId="urn:microsoft.com/office/officeart/2005/8/layout/orgChart1"/>
    <dgm:cxn modelId="{0E762158-FAF3-D04E-BFD2-DB78A6DDD601}" type="presParOf" srcId="{54685727-67EF-0F48-9DC6-2D3A636E6147}" destId="{C00300E3-86EE-D748-B549-AAE6EE41FFA4}" srcOrd="0" destOrd="0" presId="urn:microsoft.com/office/officeart/2005/8/layout/orgChart1"/>
    <dgm:cxn modelId="{07F1C19A-1205-944B-973C-7B3BE019D5F1}" type="presParOf" srcId="{54685727-67EF-0F48-9DC6-2D3A636E6147}" destId="{0A30E0B9-347A-E54C-A7F9-55CFB44DB8EF}" srcOrd="1" destOrd="0" presId="urn:microsoft.com/office/officeart/2005/8/layout/orgChart1"/>
    <dgm:cxn modelId="{AEC44859-DE11-AA4B-B44D-720CB5AA013B}" type="presParOf" srcId="{0E98F375-578E-B64E-94B5-DF3995698201}" destId="{54ABEEFF-9001-6446-9E19-BAD544622C93}" srcOrd="1" destOrd="0" presId="urn:microsoft.com/office/officeart/2005/8/layout/orgChart1"/>
    <dgm:cxn modelId="{584903C7-ADEA-AD46-805C-AE5C3ACC55A9}" type="presParOf" srcId="{0E98F375-578E-B64E-94B5-DF3995698201}" destId="{F77716A8-86C3-D740-8094-24DFD7C7C1E4}" srcOrd="2" destOrd="0" presId="urn:microsoft.com/office/officeart/2005/8/layout/orgChart1"/>
    <dgm:cxn modelId="{E2F2E57D-4DFC-8A4C-8F5C-F9870BC7D903}" type="presParOf" srcId="{DEE2AE0D-39F5-F04E-9909-CBE5C1BEE7BA}" destId="{043A967D-E371-C34C-9A29-14F74C815758}" srcOrd="2" destOrd="0" presId="urn:microsoft.com/office/officeart/2005/8/layout/orgChart1"/>
    <dgm:cxn modelId="{635DEF2D-C456-D94D-94E7-5D2A11B1EDAE}" type="presParOf" srcId="{DEE2AE0D-39F5-F04E-9909-CBE5C1BEE7BA}" destId="{A5EBDC25-D7A5-954A-9776-98E8FE9E2DF5}" srcOrd="3" destOrd="0" presId="urn:microsoft.com/office/officeart/2005/8/layout/orgChart1"/>
    <dgm:cxn modelId="{72DC3F35-EA98-2B40-8C10-9565C85E6082}" type="presParOf" srcId="{A5EBDC25-D7A5-954A-9776-98E8FE9E2DF5}" destId="{21201F77-0E8B-B347-8032-EB3275E65C88}" srcOrd="0" destOrd="0" presId="urn:microsoft.com/office/officeart/2005/8/layout/orgChart1"/>
    <dgm:cxn modelId="{D13737DF-D10E-7749-B09E-6C6214A3EF26}" type="presParOf" srcId="{21201F77-0E8B-B347-8032-EB3275E65C88}" destId="{20309411-5254-AC4F-8F13-A7D792A4643A}" srcOrd="0" destOrd="0" presId="urn:microsoft.com/office/officeart/2005/8/layout/orgChart1"/>
    <dgm:cxn modelId="{89DA1A63-579D-8545-998E-B3E1BC6C4AB8}" type="presParOf" srcId="{21201F77-0E8B-B347-8032-EB3275E65C88}" destId="{22523B9F-E15F-7746-A463-F9460BF60B8E}" srcOrd="1" destOrd="0" presId="urn:microsoft.com/office/officeart/2005/8/layout/orgChart1"/>
    <dgm:cxn modelId="{6D6F031E-E3D7-E541-9C4B-0AEBF40237AE}" type="presParOf" srcId="{A5EBDC25-D7A5-954A-9776-98E8FE9E2DF5}" destId="{8660F56C-E74F-E84F-9A9E-D34BFA3F0742}" srcOrd="1" destOrd="0" presId="urn:microsoft.com/office/officeart/2005/8/layout/orgChart1"/>
    <dgm:cxn modelId="{A38A5D6B-35A4-FE41-8378-50CF7806E359}" type="presParOf" srcId="{A5EBDC25-D7A5-954A-9776-98E8FE9E2DF5}" destId="{A44DBF64-E822-3A43-B39B-16C5499599B7}" srcOrd="2" destOrd="0" presId="urn:microsoft.com/office/officeart/2005/8/layout/orgChart1"/>
    <dgm:cxn modelId="{27232D40-6E63-CA49-AAAB-3D09A8B9FBC0}" type="presParOf" srcId="{90D73F5A-40C7-624C-9E16-7A86FAEA5505}" destId="{0DC61DFA-5ADF-CC43-A823-C2389BFDED8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E477222-7664-4845-AEE3-4DA69A017D9A}" type="doc">
      <dgm:prSet loTypeId="urn:microsoft.com/office/officeart/2005/8/layout/orgChart1" loCatId="" qsTypeId="urn:microsoft.com/office/officeart/2005/8/quickstyle/simple1" qsCatId="simple" csTypeId="urn:microsoft.com/office/officeart/2005/8/colors/accent1_2" csCatId="accent1" phldr="1"/>
      <dgm:spPr/>
      <dgm:t>
        <a:bodyPr/>
        <a:lstStyle/>
        <a:p>
          <a:endParaRPr lang="en-US"/>
        </a:p>
      </dgm:t>
    </dgm:pt>
    <dgm:pt modelId="{37B32153-C502-EC40-B312-D95314CFA497}">
      <dgm:prSet phldrT="[Text]" custT="1"/>
      <dgm:spPr/>
      <dgm:t>
        <a:bodyPr/>
        <a:lstStyle/>
        <a:p>
          <a:r>
            <a:rPr lang="en-US" sz="2800" b="1" dirty="0"/>
            <a:t>Site Choice</a:t>
          </a:r>
        </a:p>
      </dgm:t>
    </dgm:pt>
    <dgm:pt modelId="{694B2C55-3E4E-CC48-A521-0EDF57AF0C5A}" type="parTrans" cxnId="{5986B32C-07CF-BD44-A382-3CAC9DABB6B8}">
      <dgm:prSet/>
      <dgm:spPr/>
      <dgm:t>
        <a:bodyPr/>
        <a:lstStyle/>
        <a:p>
          <a:endParaRPr lang="en-US"/>
        </a:p>
      </dgm:t>
    </dgm:pt>
    <dgm:pt modelId="{A432FB56-821A-D645-88A2-9ED1D523CDBE}" type="sibTrans" cxnId="{5986B32C-07CF-BD44-A382-3CAC9DABB6B8}">
      <dgm:prSet/>
      <dgm:spPr/>
      <dgm:t>
        <a:bodyPr/>
        <a:lstStyle/>
        <a:p>
          <a:endParaRPr lang="en-US"/>
        </a:p>
      </dgm:t>
    </dgm:pt>
    <dgm:pt modelId="{308EAC77-1194-3E45-BBB6-8D582BE982DE}">
      <dgm:prSet phldrT="[Text]" custT="1"/>
      <dgm:spPr>
        <a:solidFill>
          <a:schemeClr val="accent1">
            <a:lumMod val="40000"/>
            <a:lumOff val="60000"/>
          </a:schemeClr>
        </a:solidFill>
      </dgm:spPr>
      <dgm:t>
        <a:bodyPr/>
        <a:lstStyle/>
        <a:p>
          <a:pPr>
            <a:buNone/>
          </a:pPr>
          <a:r>
            <a:rPr lang="en-US" sz="2400" b="1" i="0" dirty="0"/>
            <a:t>Chatham County</a:t>
          </a:r>
        </a:p>
      </dgm:t>
    </dgm:pt>
    <dgm:pt modelId="{803EDDE1-CE80-9141-93A7-4C17A666CAE4}" type="parTrans" cxnId="{63EE7B3D-9D85-B649-AE0E-61E3975EE35D}">
      <dgm:prSet/>
      <dgm:spPr/>
      <dgm:t>
        <a:bodyPr/>
        <a:lstStyle/>
        <a:p>
          <a:endParaRPr lang="en-US"/>
        </a:p>
      </dgm:t>
    </dgm:pt>
    <dgm:pt modelId="{D9B2D48D-6817-924F-A9CC-A61F527BDD86}" type="sibTrans" cxnId="{63EE7B3D-9D85-B649-AE0E-61E3975EE35D}">
      <dgm:prSet/>
      <dgm:spPr/>
      <dgm:t>
        <a:bodyPr/>
        <a:lstStyle/>
        <a:p>
          <a:endParaRPr lang="en-US"/>
        </a:p>
      </dgm:t>
    </dgm:pt>
    <dgm:pt modelId="{6CA6B9B3-311D-6041-BE8E-7404EBF219D2}">
      <dgm:prSet phldrT="[Text]" custT="1"/>
      <dgm:spPr>
        <a:solidFill>
          <a:schemeClr val="accent1">
            <a:lumMod val="60000"/>
            <a:lumOff val="40000"/>
          </a:schemeClr>
        </a:solidFill>
        <a:ln>
          <a:solidFill>
            <a:srgbClr val="FFC000"/>
          </a:solidFill>
        </a:ln>
      </dgm:spPr>
      <dgm:t>
        <a:bodyPr/>
        <a:lstStyle/>
        <a:p>
          <a:pPr>
            <a:buNone/>
          </a:pPr>
          <a:r>
            <a:rPr lang="en-US" sz="2400" b="1" i="0" dirty="0"/>
            <a:t>Warren County</a:t>
          </a:r>
        </a:p>
      </dgm:t>
    </dgm:pt>
    <dgm:pt modelId="{3A9585DC-E856-9A4C-BB20-B6F26FFAB2AB}" type="parTrans" cxnId="{96D434B0-A54A-F145-948C-0DF4575FCB39}">
      <dgm:prSet/>
      <dgm:spPr/>
      <dgm:t>
        <a:bodyPr/>
        <a:lstStyle/>
        <a:p>
          <a:endParaRPr lang="en-US"/>
        </a:p>
      </dgm:t>
    </dgm:pt>
    <dgm:pt modelId="{CE87846E-EEA2-C144-BD10-E6204FD68B1A}" type="sibTrans" cxnId="{96D434B0-A54A-F145-948C-0DF4575FCB39}">
      <dgm:prSet/>
      <dgm:spPr/>
      <dgm:t>
        <a:bodyPr/>
        <a:lstStyle/>
        <a:p>
          <a:endParaRPr lang="en-US"/>
        </a:p>
      </dgm:t>
    </dgm:pt>
    <dgm:pt modelId="{103D47F9-86BA-584A-81DF-3EF487A69C2C}">
      <dgm:prSet custT="1"/>
      <dgm:spPr>
        <a:solidFill>
          <a:schemeClr val="accent1">
            <a:lumMod val="60000"/>
            <a:lumOff val="40000"/>
          </a:schemeClr>
        </a:solidFill>
      </dgm:spPr>
      <dgm:t>
        <a:bodyPr/>
        <a:lstStyle/>
        <a:p>
          <a:r>
            <a:rPr lang="en-US" sz="2000" b="0" i="0" u="sng" dirty="0"/>
            <a:t>Privately</a:t>
          </a:r>
          <a:r>
            <a:rPr lang="en-US" sz="2000" b="0" i="0" dirty="0"/>
            <a:t> Owned</a:t>
          </a:r>
          <a:endParaRPr lang="en-US" sz="2000" dirty="0"/>
        </a:p>
      </dgm:t>
    </dgm:pt>
    <dgm:pt modelId="{FAC0B4C8-1228-0D46-BE9D-1E1A18033391}" type="parTrans" cxnId="{FA3ACBB0-F041-3040-BF8E-18D237F18050}">
      <dgm:prSet/>
      <dgm:spPr/>
      <dgm:t>
        <a:bodyPr/>
        <a:lstStyle/>
        <a:p>
          <a:endParaRPr lang="en-US"/>
        </a:p>
      </dgm:t>
    </dgm:pt>
    <dgm:pt modelId="{DF64EEF8-8A23-8448-8AAB-969D5A92F9C6}" type="sibTrans" cxnId="{FA3ACBB0-F041-3040-BF8E-18D237F18050}">
      <dgm:prSet/>
      <dgm:spPr/>
      <dgm:t>
        <a:bodyPr/>
        <a:lstStyle/>
        <a:p>
          <a:endParaRPr lang="en-US"/>
        </a:p>
      </dgm:t>
    </dgm:pt>
    <dgm:pt modelId="{D79FE3AF-5562-5947-8E00-559FDC059A2A}">
      <dgm:prSet custT="1"/>
      <dgm:spPr>
        <a:solidFill>
          <a:schemeClr val="accent1">
            <a:lumMod val="40000"/>
            <a:lumOff val="60000"/>
          </a:schemeClr>
        </a:solidFill>
      </dgm:spPr>
      <dgm:t>
        <a:bodyPr/>
        <a:lstStyle/>
        <a:p>
          <a:pPr>
            <a:buNone/>
          </a:pPr>
          <a:r>
            <a:rPr lang="en-US" sz="2000" b="0" i="0" u="sng" dirty="0"/>
            <a:t>Publicly</a:t>
          </a:r>
          <a:r>
            <a:rPr lang="en-US" sz="2000" b="0" i="0" dirty="0"/>
            <a:t> Owned</a:t>
          </a:r>
        </a:p>
      </dgm:t>
    </dgm:pt>
    <dgm:pt modelId="{55F32C2A-306D-1946-BCBD-65E403AEDEFB}" type="parTrans" cxnId="{BE30ED16-BC5B-C54C-8E4E-BDD28118A668}">
      <dgm:prSet/>
      <dgm:spPr/>
      <dgm:t>
        <a:bodyPr/>
        <a:lstStyle/>
        <a:p>
          <a:endParaRPr lang="en-US"/>
        </a:p>
      </dgm:t>
    </dgm:pt>
    <dgm:pt modelId="{59F48F3B-438C-324C-AF4A-9E31743BB45F}" type="sibTrans" cxnId="{BE30ED16-BC5B-C54C-8E4E-BDD28118A668}">
      <dgm:prSet/>
      <dgm:spPr/>
      <dgm:t>
        <a:bodyPr/>
        <a:lstStyle/>
        <a:p>
          <a:endParaRPr lang="en-US"/>
        </a:p>
      </dgm:t>
    </dgm:pt>
    <dgm:pt modelId="{B013F37C-AE5B-DD45-8170-40792D4618DA}">
      <dgm:prSet custT="1"/>
      <dgm:spPr>
        <a:solidFill>
          <a:schemeClr val="accent1">
            <a:lumMod val="40000"/>
            <a:lumOff val="60000"/>
          </a:schemeClr>
        </a:solidFill>
      </dgm:spPr>
      <dgm:t>
        <a:bodyPr/>
        <a:lstStyle/>
        <a:p>
          <a:r>
            <a:rPr lang="en-US" sz="2000" dirty="0"/>
            <a:t>Open to </a:t>
          </a:r>
          <a:r>
            <a:rPr lang="en-US" sz="2000" u="sng" dirty="0"/>
            <a:t>Public Discussion </a:t>
          </a:r>
        </a:p>
        <a:p>
          <a:r>
            <a:rPr lang="en-US" sz="2000" u="none" dirty="0"/>
            <a:t>Strong opposition</a:t>
          </a:r>
        </a:p>
      </dgm:t>
    </dgm:pt>
    <dgm:pt modelId="{10937AF6-B563-B445-BE7D-C9ABB77C426E}" type="parTrans" cxnId="{D1F3E1D6-DB27-7147-B4A0-8E4921E270B2}">
      <dgm:prSet/>
      <dgm:spPr/>
      <dgm:t>
        <a:bodyPr/>
        <a:lstStyle/>
        <a:p>
          <a:endParaRPr lang="en-US"/>
        </a:p>
      </dgm:t>
    </dgm:pt>
    <dgm:pt modelId="{B8B46306-F9BE-5248-8FE1-5BCDD10CB17C}" type="sibTrans" cxnId="{D1F3E1D6-DB27-7147-B4A0-8E4921E270B2}">
      <dgm:prSet/>
      <dgm:spPr/>
      <dgm:t>
        <a:bodyPr/>
        <a:lstStyle/>
        <a:p>
          <a:endParaRPr lang="en-US"/>
        </a:p>
      </dgm:t>
    </dgm:pt>
    <dgm:pt modelId="{24139C54-007D-4B42-95A9-71FFB712808F}">
      <dgm:prSet custT="1"/>
      <dgm:spPr>
        <a:solidFill>
          <a:schemeClr val="accent1">
            <a:lumMod val="60000"/>
            <a:lumOff val="40000"/>
          </a:schemeClr>
        </a:solidFill>
      </dgm:spPr>
      <dgm:t>
        <a:bodyPr/>
        <a:lstStyle/>
        <a:p>
          <a:r>
            <a:rPr lang="en-US" sz="2000" dirty="0"/>
            <a:t>Available for state purchase even w/ public </a:t>
          </a:r>
          <a:r>
            <a:rPr lang="en-US" sz="2000" u="none" dirty="0"/>
            <a:t>Strong opposition</a:t>
          </a:r>
          <a:r>
            <a:rPr lang="en-US" sz="2000" dirty="0"/>
            <a:t>  </a:t>
          </a:r>
        </a:p>
        <a:p>
          <a:r>
            <a:rPr lang="en-US" sz="2000" dirty="0"/>
            <a:t>Water table low</a:t>
          </a:r>
        </a:p>
      </dgm:t>
    </dgm:pt>
    <dgm:pt modelId="{47644B0F-4D19-1C4A-8EA8-7F394447A604}" type="parTrans" cxnId="{FFA703AE-28A0-614E-BECF-B3B7A44C36E4}">
      <dgm:prSet/>
      <dgm:spPr/>
      <dgm:t>
        <a:bodyPr/>
        <a:lstStyle/>
        <a:p>
          <a:endParaRPr lang="en-US"/>
        </a:p>
      </dgm:t>
    </dgm:pt>
    <dgm:pt modelId="{0B6060AF-51E8-124A-860F-D4FF619A0AE0}" type="sibTrans" cxnId="{FFA703AE-28A0-614E-BECF-B3B7A44C36E4}">
      <dgm:prSet/>
      <dgm:spPr/>
      <dgm:t>
        <a:bodyPr/>
        <a:lstStyle/>
        <a:p>
          <a:endParaRPr lang="en-US"/>
        </a:p>
      </dgm:t>
    </dgm:pt>
    <dgm:pt modelId="{ACE20960-51EC-7348-A008-8CFE6E48BFBA}" type="pres">
      <dgm:prSet presAssocID="{1E477222-7664-4845-AEE3-4DA69A017D9A}" presName="hierChild1" presStyleCnt="0">
        <dgm:presLayoutVars>
          <dgm:orgChart val="1"/>
          <dgm:chPref val="1"/>
          <dgm:dir/>
          <dgm:animOne val="branch"/>
          <dgm:animLvl val="lvl"/>
          <dgm:resizeHandles/>
        </dgm:presLayoutVars>
      </dgm:prSet>
      <dgm:spPr/>
    </dgm:pt>
    <dgm:pt modelId="{90D73F5A-40C7-624C-9E16-7A86FAEA5505}" type="pres">
      <dgm:prSet presAssocID="{37B32153-C502-EC40-B312-D95314CFA497}" presName="hierRoot1" presStyleCnt="0">
        <dgm:presLayoutVars>
          <dgm:hierBranch val="init"/>
        </dgm:presLayoutVars>
      </dgm:prSet>
      <dgm:spPr/>
    </dgm:pt>
    <dgm:pt modelId="{8C04348C-411B-BA49-A95B-0C1A96A6DAC0}" type="pres">
      <dgm:prSet presAssocID="{37B32153-C502-EC40-B312-D95314CFA497}" presName="rootComposite1" presStyleCnt="0"/>
      <dgm:spPr/>
    </dgm:pt>
    <dgm:pt modelId="{CD978BA1-2C34-4143-A70A-2ECFAA982810}" type="pres">
      <dgm:prSet presAssocID="{37B32153-C502-EC40-B312-D95314CFA497}" presName="rootText1" presStyleLbl="node0" presStyleIdx="0" presStyleCnt="1" custScaleX="81674" custScaleY="48536">
        <dgm:presLayoutVars>
          <dgm:chPref val="3"/>
        </dgm:presLayoutVars>
      </dgm:prSet>
      <dgm:spPr/>
    </dgm:pt>
    <dgm:pt modelId="{FCBF6A56-8ED4-6442-A02F-31B8B7B89ACD}" type="pres">
      <dgm:prSet presAssocID="{37B32153-C502-EC40-B312-D95314CFA497}" presName="rootConnector1" presStyleLbl="node1" presStyleIdx="0" presStyleCnt="0"/>
      <dgm:spPr/>
    </dgm:pt>
    <dgm:pt modelId="{DEE2AE0D-39F5-F04E-9909-CBE5C1BEE7BA}" type="pres">
      <dgm:prSet presAssocID="{37B32153-C502-EC40-B312-D95314CFA497}" presName="hierChild2" presStyleCnt="0"/>
      <dgm:spPr/>
    </dgm:pt>
    <dgm:pt modelId="{9984CF4C-A28B-6D4F-ADA4-F0CD0C757846}" type="pres">
      <dgm:prSet presAssocID="{803EDDE1-CE80-9141-93A7-4C17A666CAE4}" presName="Name37" presStyleLbl="parChTrans1D2" presStyleIdx="0" presStyleCnt="2"/>
      <dgm:spPr/>
    </dgm:pt>
    <dgm:pt modelId="{0E98F375-578E-B64E-94B5-DF3995698201}" type="pres">
      <dgm:prSet presAssocID="{308EAC77-1194-3E45-BBB6-8D582BE982DE}" presName="hierRoot2" presStyleCnt="0">
        <dgm:presLayoutVars>
          <dgm:hierBranch val="init"/>
        </dgm:presLayoutVars>
      </dgm:prSet>
      <dgm:spPr/>
    </dgm:pt>
    <dgm:pt modelId="{54685727-67EF-0F48-9DC6-2D3A636E6147}" type="pres">
      <dgm:prSet presAssocID="{308EAC77-1194-3E45-BBB6-8D582BE982DE}" presName="rootComposite" presStyleCnt="0"/>
      <dgm:spPr/>
    </dgm:pt>
    <dgm:pt modelId="{C00300E3-86EE-D748-B549-AAE6EE41FFA4}" type="pres">
      <dgm:prSet presAssocID="{308EAC77-1194-3E45-BBB6-8D582BE982DE}" presName="rootText" presStyleLbl="node2" presStyleIdx="0" presStyleCnt="2" custScaleY="80185">
        <dgm:presLayoutVars>
          <dgm:chPref val="3"/>
        </dgm:presLayoutVars>
      </dgm:prSet>
      <dgm:spPr/>
    </dgm:pt>
    <dgm:pt modelId="{0A30E0B9-347A-E54C-A7F9-55CFB44DB8EF}" type="pres">
      <dgm:prSet presAssocID="{308EAC77-1194-3E45-BBB6-8D582BE982DE}" presName="rootConnector" presStyleLbl="node2" presStyleIdx="0" presStyleCnt="2"/>
      <dgm:spPr/>
    </dgm:pt>
    <dgm:pt modelId="{54ABEEFF-9001-6446-9E19-BAD544622C93}" type="pres">
      <dgm:prSet presAssocID="{308EAC77-1194-3E45-BBB6-8D582BE982DE}" presName="hierChild4" presStyleCnt="0"/>
      <dgm:spPr/>
    </dgm:pt>
    <dgm:pt modelId="{2ADE3691-3A36-DE4D-B4D1-0B75919AABBF}" type="pres">
      <dgm:prSet presAssocID="{55F32C2A-306D-1946-BCBD-65E403AEDEFB}" presName="Name37" presStyleLbl="parChTrans1D3" presStyleIdx="0" presStyleCnt="2"/>
      <dgm:spPr/>
    </dgm:pt>
    <dgm:pt modelId="{743238DE-4BEE-D541-9FD9-662DA218A7F5}" type="pres">
      <dgm:prSet presAssocID="{D79FE3AF-5562-5947-8E00-559FDC059A2A}" presName="hierRoot2" presStyleCnt="0">
        <dgm:presLayoutVars>
          <dgm:hierBranch val="init"/>
        </dgm:presLayoutVars>
      </dgm:prSet>
      <dgm:spPr/>
    </dgm:pt>
    <dgm:pt modelId="{7608FC4D-C55B-E742-83A3-DA68ECB1D0EE}" type="pres">
      <dgm:prSet presAssocID="{D79FE3AF-5562-5947-8E00-559FDC059A2A}" presName="rootComposite" presStyleCnt="0"/>
      <dgm:spPr/>
    </dgm:pt>
    <dgm:pt modelId="{7F4DD317-BF74-D94C-AB30-88C899F8D5A2}" type="pres">
      <dgm:prSet presAssocID="{D79FE3AF-5562-5947-8E00-559FDC059A2A}" presName="rootText" presStyleLbl="node3" presStyleIdx="0" presStyleCnt="2" custScaleY="43758">
        <dgm:presLayoutVars>
          <dgm:chPref val="3"/>
        </dgm:presLayoutVars>
      </dgm:prSet>
      <dgm:spPr/>
    </dgm:pt>
    <dgm:pt modelId="{CFB2634D-A442-C94B-9313-2E396768732E}" type="pres">
      <dgm:prSet presAssocID="{D79FE3AF-5562-5947-8E00-559FDC059A2A}" presName="rootConnector" presStyleLbl="node3" presStyleIdx="0" presStyleCnt="2"/>
      <dgm:spPr/>
    </dgm:pt>
    <dgm:pt modelId="{3940E906-A8BF-B249-8DC2-3BBFE6B67769}" type="pres">
      <dgm:prSet presAssocID="{D79FE3AF-5562-5947-8E00-559FDC059A2A}" presName="hierChild4" presStyleCnt="0"/>
      <dgm:spPr/>
    </dgm:pt>
    <dgm:pt modelId="{3C62E8AC-28FF-0A45-9E48-89B89EC1FC7B}" type="pres">
      <dgm:prSet presAssocID="{10937AF6-B563-B445-BE7D-C9ABB77C426E}" presName="Name37" presStyleLbl="parChTrans1D4" presStyleIdx="0" presStyleCnt="2"/>
      <dgm:spPr/>
    </dgm:pt>
    <dgm:pt modelId="{CB59422D-0E99-1041-9DB8-6957711E55E1}" type="pres">
      <dgm:prSet presAssocID="{B013F37C-AE5B-DD45-8170-40792D4618DA}" presName="hierRoot2" presStyleCnt="0">
        <dgm:presLayoutVars>
          <dgm:hierBranch val="init"/>
        </dgm:presLayoutVars>
      </dgm:prSet>
      <dgm:spPr/>
    </dgm:pt>
    <dgm:pt modelId="{304AEA0D-C6D4-C74F-ADBE-116F1D4DD188}" type="pres">
      <dgm:prSet presAssocID="{B013F37C-AE5B-DD45-8170-40792D4618DA}" presName="rootComposite" presStyleCnt="0"/>
      <dgm:spPr/>
    </dgm:pt>
    <dgm:pt modelId="{134C45BE-B506-8149-98EB-9AF317A6C146}" type="pres">
      <dgm:prSet presAssocID="{B013F37C-AE5B-DD45-8170-40792D4618DA}" presName="rootText" presStyleLbl="node4" presStyleIdx="0" presStyleCnt="2">
        <dgm:presLayoutVars>
          <dgm:chPref val="3"/>
        </dgm:presLayoutVars>
      </dgm:prSet>
      <dgm:spPr/>
    </dgm:pt>
    <dgm:pt modelId="{4DA98759-E3C4-DF4B-8038-827DEAEC7F49}" type="pres">
      <dgm:prSet presAssocID="{B013F37C-AE5B-DD45-8170-40792D4618DA}" presName="rootConnector" presStyleLbl="node4" presStyleIdx="0" presStyleCnt="2"/>
      <dgm:spPr/>
    </dgm:pt>
    <dgm:pt modelId="{3EFDACE7-66BA-914C-B37E-B68004196A47}" type="pres">
      <dgm:prSet presAssocID="{B013F37C-AE5B-DD45-8170-40792D4618DA}" presName="hierChild4" presStyleCnt="0"/>
      <dgm:spPr/>
    </dgm:pt>
    <dgm:pt modelId="{F303E1DE-9F70-664B-8C52-6C593F86331F}" type="pres">
      <dgm:prSet presAssocID="{B013F37C-AE5B-DD45-8170-40792D4618DA}" presName="hierChild5" presStyleCnt="0"/>
      <dgm:spPr/>
    </dgm:pt>
    <dgm:pt modelId="{7F2B476F-C3FC-5643-A053-2B3ECEF87916}" type="pres">
      <dgm:prSet presAssocID="{D79FE3AF-5562-5947-8E00-559FDC059A2A}" presName="hierChild5" presStyleCnt="0"/>
      <dgm:spPr/>
    </dgm:pt>
    <dgm:pt modelId="{F77716A8-86C3-D740-8094-24DFD7C7C1E4}" type="pres">
      <dgm:prSet presAssocID="{308EAC77-1194-3E45-BBB6-8D582BE982DE}" presName="hierChild5" presStyleCnt="0"/>
      <dgm:spPr/>
    </dgm:pt>
    <dgm:pt modelId="{043A967D-E371-C34C-9A29-14F74C815758}" type="pres">
      <dgm:prSet presAssocID="{3A9585DC-E856-9A4C-BB20-B6F26FFAB2AB}" presName="Name37" presStyleLbl="parChTrans1D2" presStyleIdx="1" presStyleCnt="2"/>
      <dgm:spPr/>
    </dgm:pt>
    <dgm:pt modelId="{A5EBDC25-D7A5-954A-9776-98E8FE9E2DF5}" type="pres">
      <dgm:prSet presAssocID="{6CA6B9B3-311D-6041-BE8E-7404EBF219D2}" presName="hierRoot2" presStyleCnt="0">
        <dgm:presLayoutVars>
          <dgm:hierBranch val="init"/>
        </dgm:presLayoutVars>
      </dgm:prSet>
      <dgm:spPr/>
    </dgm:pt>
    <dgm:pt modelId="{21201F77-0E8B-B347-8032-EB3275E65C88}" type="pres">
      <dgm:prSet presAssocID="{6CA6B9B3-311D-6041-BE8E-7404EBF219D2}" presName="rootComposite" presStyleCnt="0"/>
      <dgm:spPr/>
    </dgm:pt>
    <dgm:pt modelId="{20309411-5254-AC4F-8F13-A7D792A4643A}" type="pres">
      <dgm:prSet presAssocID="{6CA6B9B3-311D-6041-BE8E-7404EBF219D2}" presName="rootText" presStyleLbl="node2" presStyleIdx="1" presStyleCnt="2" custScaleY="79997">
        <dgm:presLayoutVars>
          <dgm:chPref val="3"/>
        </dgm:presLayoutVars>
      </dgm:prSet>
      <dgm:spPr/>
    </dgm:pt>
    <dgm:pt modelId="{22523B9F-E15F-7746-A463-F9460BF60B8E}" type="pres">
      <dgm:prSet presAssocID="{6CA6B9B3-311D-6041-BE8E-7404EBF219D2}" presName="rootConnector" presStyleLbl="node2" presStyleIdx="1" presStyleCnt="2"/>
      <dgm:spPr/>
    </dgm:pt>
    <dgm:pt modelId="{8660F56C-E74F-E84F-9A9E-D34BFA3F0742}" type="pres">
      <dgm:prSet presAssocID="{6CA6B9B3-311D-6041-BE8E-7404EBF219D2}" presName="hierChild4" presStyleCnt="0"/>
      <dgm:spPr/>
    </dgm:pt>
    <dgm:pt modelId="{428E421C-48EB-CE41-B69F-D315151B6DF0}" type="pres">
      <dgm:prSet presAssocID="{FAC0B4C8-1228-0D46-BE9D-1E1A18033391}" presName="Name37" presStyleLbl="parChTrans1D3" presStyleIdx="1" presStyleCnt="2"/>
      <dgm:spPr/>
    </dgm:pt>
    <dgm:pt modelId="{42BA4BDC-AA43-D34C-8FD2-670442860F30}" type="pres">
      <dgm:prSet presAssocID="{103D47F9-86BA-584A-81DF-3EF487A69C2C}" presName="hierRoot2" presStyleCnt="0">
        <dgm:presLayoutVars>
          <dgm:hierBranch val="init"/>
        </dgm:presLayoutVars>
      </dgm:prSet>
      <dgm:spPr/>
    </dgm:pt>
    <dgm:pt modelId="{D3D5B888-84A3-394A-9CD1-ACF9C727FBD1}" type="pres">
      <dgm:prSet presAssocID="{103D47F9-86BA-584A-81DF-3EF487A69C2C}" presName="rootComposite" presStyleCnt="0"/>
      <dgm:spPr/>
    </dgm:pt>
    <dgm:pt modelId="{7E965C7C-4B8A-AE45-AB57-CAB6E870719C}" type="pres">
      <dgm:prSet presAssocID="{103D47F9-86BA-584A-81DF-3EF487A69C2C}" presName="rootText" presStyleLbl="node3" presStyleIdx="1" presStyleCnt="2" custFlipHor="1" custScaleX="90706" custScaleY="41379">
        <dgm:presLayoutVars>
          <dgm:chPref val="3"/>
        </dgm:presLayoutVars>
      </dgm:prSet>
      <dgm:spPr/>
    </dgm:pt>
    <dgm:pt modelId="{32031984-232F-B341-80FC-D5181034D217}" type="pres">
      <dgm:prSet presAssocID="{103D47F9-86BA-584A-81DF-3EF487A69C2C}" presName="rootConnector" presStyleLbl="node3" presStyleIdx="1" presStyleCnt="2"/>
      <dgm:spPr/>
    </dgm:pt>
    <dgm:pt modelId="{F3668CC7-AA22-2E4F-B6C7-8784B86B8660}" type="pres">
      <dgm:prSet presAssocID="{103D47F9-86BA-584A-81DF-3EF487A69C2C}" presName="hierChild4" presStyleCnt="0"/>
      <dgm:spPr/>
    </dgm:pt>
    <dgm:pt modelId="{015BE0DC-2849-BB4B-BBB8-DF79C307780C}" type="pres">
      <dgm:prSet presAssocID="{47644B0F-4D19-1C4A-8EA8-7F394447A604}" presName="Name37" presStyleLbl="parChTrans1D4" presStyleIdx="1" presStyleCnt="2"/>
      <dgm:spPr/>
    </dgm:pt>
    <dgm:pt modelId="{721C372A-B1E3-634C-B573-795A44F81BCB}" type="pres">
      <dgm:prSet presAssocID="{24139C54-007D-4B42-95A9-71FFB712808F}" presName="hierRoot2" presStyleCnt="0">
        <dgm:presLayoutVars>
          <dgm:hierBranch val="init"/>
        </dgm:presLayoutVars>
      </dgm:prSet>
      <dgm:spPr/>
    </dgm:pt>
    <dgm:pt modelId="{A135EB3B-96BD-534B-B572-9DCB1AE0A9C7}" type="pres">
      <dgm:prSet presAssocID="{24139C54-007D-4B42-95A9-71FFB712808F}" presName="rootComposite" presStyleCnt="0"/>
      <dgm:spPr/>
    </dgm:pt>
    <dgm:pt modelId="{FF0C546C-7B8A-6141-8994-C8A503C63757}" type="pres">
      <dgm:prSet presAssocID="{24139C54-007D-4B42-95A9-71FFB712808F}" presName="rootText" presStyleLbl="node4" presStyleIdx="1" presStyleCnt="2" custScaleY="156110">
        <dgm:presLayoutVars>
          <dgm:chPref val="3"/>
        </dgm:presLayoutVars>
      </dgm:prSet>
      <dgm:spPr/>
    </dgm:pt>
    <dgm:pt modelId="{25B23F4C-15FC-804C-B4B3-A9684D05E651}" type="pres">
      <dgm:prSet presAssocID="{24139C54-007D-4B42-95A9-71FFB712808F}" presName="rootConnector" presStyleLbl="node4" presStyleIdx="1" presStyleCnt="2"/>
      <dgm:spPr/>
    </dgm:pt>
    <dgm:pt modelId="{F4B89E62-BD70-634F-A7A0-596E9FC2D8F9}" type="pres">
      <dgm:prSet presAssocID="{24139C54-007D-4B42-95A9-71FFB712808F}" presName="hierChild4" presStyleCnt="0"/>
      <dgm:spPr/>
    </dgm:pt>
    <dgm:pt modelId="{415A7E56-0FEC-6C46-8DC2-A485598B0FAE}" type="pres">
      <dgm:prSet presAssocID="{24139C54-007D-4B42-95A9-71FFB712808F}" presName="hierChild5" presStyleCnt="0"/>
      <dgm:spPr/>
    </dgm:pt>
    <dgm:pt modelId="{329E171D-DE2A-784B-9734-50BBFE2A51D8}" type="pres">
      <dgm:prSet presAssocID="{103D47F9-86BA-584A-81DF-3EF487A69C2C}" presName="hierChild5" presStyleCnt="0"/>
      <dgm:spPr/>
    </dgm:pt>
    <dgm:pt modelId="{A44DBF64-E822-3A43-B39B-16C5499599B7}" type="pres">
      <dgm:prSet presAssocID="{6CA6B9B3-311D-6041-BE8E-7404EBF219D2}" presName="hierChild5" presStyleCnt="0"/>
      <dgm:spPr/>
    </dgm:pt>
    <dgm:pt modelId="{0DC61DFA-5ADF-CC43-A823-C2389BFDED87}" type="pres">
      <dgm:prSet presAssocID="{37B32153-C502-EC40-B312-D95314CFA497}" presName="hierChild3" presStyleCnt="0"/>
      <dgm:spPr/>
    </dgm:pt>
  </dgm:ptLst>
  <dgm:cxnLst>
    <dgm:cxn modelId="{546B0606-6C9C-1A4C-9D74-C39CE8A9E354}" type="presOf" srcId="{FAC0B4C8-1228-0D46-BE9D-1E1A18033391}" destId="{428E421C-48EB-CE41-B69F-D315151B6DF0}" srcOrd="0" destOrd="0" presId="urn:microsoft.com/office/officeart/2005/8/layout/orgChart1"/>
    <dgm:cxn modelId="{482C030A-E906-434C-9CF9-96D2A13DBA03}" type="presOf" srcId="{B013F37C-AE5B-DD45-8170-40792D4618DA}" destId="{134C45BE-B506-8149-98EB-9AF317A6C146}" srcOrd="0" destOrd="0" presId="urn:microsoft.com/office/officeart/2005/8/layout/orgChart1"/>
    <dgm:cxn modelId="{BE30ED16-BC5B-C54C-8E4E-BDD28118A668}" srcId="{308EAC77-1194-3E45-BBB6-8D582BE982DE}" destId="{D79FE3AF-5562-5947-8E00-559FDC059A2A}" srcOrd="0" destOrd="0" parTransId="{55F32C2A-306D-1946-BCBD-65E403AEDEFB}" sibTransId="{59F48F3B-438C-324C-AF4A-9E31743BB45F}"/>
    <dgm:cxn modelId="{A9B69C23-C974-6045-9CAA-9A9EFAB99636}" type="presOf" srcId="{B013F37C-AE5B-DD45-8170-40792D4618DA}" destId="{4DA98759-E3C4-DF4B-8038-827DEAEC7F49}" srcOrd="1" destOrd="0" presId="urn:microsoft.com/office/officeart/2005/8/layout/orgChart1"/>
    <dgm:cxn modelId="{2E3B9229-B99C-7D47-A067-9AEA8468C48C}" type="presOf" srcId="{10937AF6-B563-B445-BE7D-C9ABB77C426E}" destId="{3C62E8AC-28FF-0A45-9E48-89B89EC1FC7B}" srcOrd="0" destOrd="0" presId="urn:microsoft.com/office/officeart/2005/8/layout/orgChart1"/>
    <dgm:cxn modelId="{5986B32C-07CF-BD44-A382-3CAC9DABB6B8}" srcId="{1E477222-7664-4845-AEE3-4DA69A017D9A}" destId="{37B32153-C502-EC40-B312-D95314CFA497}" srcOrd="0" destOrd="0" parTransId="{694B2C55-3E4E-CC48-A521-0EDF57AF0C5A}" sibTransId="{A432FB56-821A-D645-88A2-9ED1D523CDBE}"/>
    <dgm:cxn modelId="{FC3B8135-AB45-B94B-9EC3-1A1D5E8A8D0C}" type="presOf" srcId="{308EAC77-1194-3E45-BBB6-8D582BE982DE}" destId="{0A30E0B9-347A-E54C-A7F9-55CFB44DB8EF}" srcOrd="1" destOrd="0" presId="urn:microsoft.com/office/officeart/2005/8/layout/orgChart1"/>
    <dgm:cxn modelId="{63EE7B3D-9D85-B649-AE0E-61E3975EE35D}" srcId="{37B32153-C502-EC40-B312-D95314CFA497}" destId="{308EAC77-1194-3E45-BBB6-8D582BE982DE}" srcOrd="0" destOrd="0" parTransId="{803EDDE1-CE80-9141-93A7-4C17A666CAE4}" sibTransId="{D9B2D48D-6817-924F-A9CC-A61F527BDD86}"/>
    <dgm:cxn modelId="{519F4E46-1483-1F49-84BB-2C28CE4DFAEF}" type="presOf" srcId="{803EDDE1-CE80-9141-93A7-4C17A666CAE4}" destId="{9984CF4C-A28B-6D4F-ADA4-F0CD0C757846}" srcOrd="0" destOrd="0" presId="urn:microsoft.com/office/officeart/2005/8/layout/orgChart1"/>
    <dgm:cxn modelId="{22D6FC4B-957C-3E4A-B453-A04258979CDE}" type="presOf" srcId="{103D47F9-86BA-584A-81DF-3EF487A69C2C}" destId="{7E965C7C-4B8A-AE45-AB57-CAB6E870719C}" srcOrd="0" destOrd="0" presId="urn:microsoft.com/office/officeart/2005/8/layout/orgChart1"/>
    <dgm:cxn modelId="{54CDB559-9533-F347-AEF0-6CA6DE974646}" type="presOf" srcId="{37B32153-C502-EC40-B312-D95314CFA497}" destId="{FCBF6A56-8ED4-6442-A02F-31B8B7B89ACD}" srcOrd="1" destOrd="0" presId="urn:microsoft.com/office/officeart/2005/8/layout/orgChart1"/>
    <dgm:cxn modelId="{1CBFFE69-5DA5-9F4C-BA4B-E548E9B330C2}" type="presOf" srcId="{1E477222-7664-4845-AEE3-4DA69A017D9A}" destId="{ACE20960-51EC-7348-A008-8CFE6E48BFBA}" srcOrd="0" destOrd="0" presId="urn:microsoft.com/office/officeart/2005/8/layout/orgChart1"/>
    <dgm:cxn modelId="{23131C6D-26AA-B242-8846-FC87C1FF6D96}" type="presOf" srcId="{6CA6B9B3-311D-6041-BE8E-7404EBF219D2}" destId="{22523B9F-E15F-7746-A463-F9460BF60B8E}" srcOrd="1" destOrd="0" presId="urn:microsoft.com/office/officeart/2005/8/layout/orgChart1"/>
    <dgm:cxn modelId="{0FF7E57F-3EC6-6A47-ABC7-A98489DCD125}" type="presOf" srcId="{103D47F9-86BA-584A-81DF-3EF487A69C2C}" destId="{32031984-232F-B341-80FC-D5181034D217}" srcOrd="1" destOrd="0" presId="urn:microsoft.com/office/officeart/2005/8/layout/orgChart1"/>
    <dgm:cxn modelId="{127D67A1-06B2-DA4F-8925-64952954E156}" type="presOf" srcId="{47644B0F-4D19-1C4A-8EA8-7F394447A604}" destId="{015BE0DC-2849-BB4B-BBB8-DF79C307780C}" srcOrd="0" destOrd="0" presId="urn:microsoft.com/office/officeart/2005/8/layout/orgChart1"/>
    <dgm:cxn modelId="{5B3E21A2-424F-2E4E-B0BD-CA99253EFA44}" type="presOf" srcId="{24139C54-007D-4B42-95A9-71FFB712808F}" destId="{25B23F4C-15FC-804C-B4B3-A9684D05E651}" srcOrd="1" destOrd="0" presId="urn:microsoft.com/office/officeart/2005/8/layout/orgChart1"/>
    <dgm:cxn modelId="{EF1072A8-8518-FD4E-A74F-625F02C8D6F1}" type="presOf" srcId="{24139C54-007D-4B42-95A9-71FFB712808F}" destId="{FF0C546C-7B8A-6141-8994-C8A503C63757}" srcOrd="0" destOrd="0" presId="urn:microsoft.com/office/officeart/2005/8/layout/orgChart1"/>
    <dgm:cxn modelId="{FFA703AE-28A0-614E-BECF-B3B7A44C36E4}" srcId="{103D47F9-86BA-584A-81DF-3EF487A69C2C}" destId="{24139C54-007D-4B42-95A9-71FFB712808F}" srcOrd="0" destOrd="0" parTransId="{47644B0F-4D19-1C4A-8EA8-7F394447A604}" sibTransId="{0B6060AF-51E8-124A-860F-D4FF619A0AE0}"/>
    <dgm:cxn modelId="{96D434B0-A54A-F145-948C-0DF4575FCB39}" srcId="{37B32153-C502-EC40-B312-D95314CFA497}" destId="{6CA6B9B3-311D-6041-BE8E-7404EBF219D2}" srcOrd="1" destOrd="0" parTransId="{3A9585DC-E856-9A4C-BB20-B6F26FFAB2AB}" sibTransId="{CE87846E-EEA2-C144-BD10-E6204FD68B1A}"/>
    <dgm:cxn modelId="{FA3ACBB0-F041-3040-BF8E-18D237F18050}" srcId="{6CA6B9B3-311D-6041-BE8E-7404EBF219D2}" destId="{103D47F9-86BA-584A-81DF-3EF487A69C2C}" srcOrd="0" destOrd="0" parTransId="{FAC0B4C8-1228-0D46-BE9D-1E1A18033391}" sibTransId="{DF64EEF8-8A23-8448-8AAB-969D5A92F9C6}"/>
    <dgm:cxn modelId="{F7300BBC-CBBC-344F-A799-4B6CEED2E411}" type="presOf" srcId="{D79FE3AF-5562-5947-8E00-559FDC059A2A}" destId="{7F4DD317-BF74-D94C-AB30-88C899F8D5A2}" srcOrd="0" destOrd="0" presId="urn:microsoft.com/office/officeart/2005/8/layout/orgChart1"/>
    <dgm:cxn modelId="{07984ABE-5F2A-E04D-B537-BDFE35967B18}" type="presOf" srcId="{308EAC77-1194-3E45-BBB6-8D582BE982DE}" destId="{C00300E3-86EE-D748-B549-AAE6EE41FFA4}" srcOrd="0" destOrd="0" presId="urn:microsoft.com/office/officeart/2005/8/layout/orgChart1"/>
    <dgm:cxn modelId="{1D839BC5-AB84-E44E-BC78-F6829E48E159}" type="presOf" srcId="{D79FE3AF-5562-5947-8E00-559FDC059A2A}" destId="{CFB2634D-A442-C94B-9313-2E396768732E}" srcOrd="1" destOrd="0" presId="urn:microsoft.com/office/officeart/2005/8/layout/orgChart1"/>
    <dgm:cxn modelId="{65D43ED4-650A-EC41-AF5F-692DD8503E14}" type="presOf" srcId="{55F32C2A-306D-1946-BCBD-65E403AEDEFB}" destId="{2ADE3691-3A36-DE4D-B4D1-0B75919AABBF}" srcOrd="0" destOrd="0" presId="urn:microsoft.com/office/officeart/2005/8/layout/orgChart1"/>
    <dgm:cxn modelId="{D1F3E1D6-DB27-7147-B4A0-8E4921E270B2}" srcId="{D79FE3AF-5562-5947-8E00-559FDC059A2A}" destId="{B013F37C-AE5B-DD45-8170-40792D4618DA}" srcOrd="0" destOrd="0" parTransId="{10937AF6-B563-B445-BE7D-C9ABB77C426E}" sibTransId="{B8B46306-F9BE-5248-8FE1-5BCDD10CB17C}"/>
    <dgm:cxn modelId="{154C62EE-1694-FC43-855A-62A613FFD8D3}" type="presOf" srcId="{37B32153-C502-EC40-B312-D95314CFA497}" destId="{CD978BA1-2C34-4143-A70A-2ECFAA982810}" srcOrd="0" destOrd="0" presId="urn:microsoft.com/office/officeart/2005/8/layout/orgChart1"/>
    <dgm:cxn modelId="{2DCD8CF1-069F-7E46-BF45-BC161EC33D9A}" type="presOf" srcId="{3A9585DC-E856-9A4C-BB20-B6F26FFAB2AB}" destId="{043A967D-E371-C34C-9A29-14F74C815758}" srcOrd="0" destOrd="0" presId="urn:microsoft.com/office/officeart/2005/8/layout/orgChart1"/>
    <dgm:cxn modelId="{D67835F9-3678-F942-A82E-06DF54AFE943}" type="presOf" srcId="{6CA6B9B3-311D-6041-BE8E-7404EBF219D2}" destId="{20309411-5254-AC4F-8F13-A7D792A4643A}" srcOrd="0" destOrd="0" presId="urn:microsoft.com/office/officeart/2005/8/layout/orgChart1"/>
    <dgm:cxn modelId="{B8F62170-C396-D24B-819F-C287B6950142}" type="presParOf" srcId="{ACE20960-51EC-7348-A008-8CFE6E48BFBA}" destId="{90D73F5A-40C7-624C-9E16-7A86FAEA5505}" srcOrd="0" destOrd="0" presId="urn:microsoft.com/office/officeart/2005/8/layout/orgChart1"/>
    <dgm:cxn modelId="{D768F534-CF1E-8246-953A-C7293872FEE1}" type="presParOf" srcId="{90D73F5A-40C7-624C-9E16-7A86FAEA5505}" destId="{8C04348C-411B-BA49-A95B-0C1A96A6DAC0}" srcOrd="0" destOrd="0" presId="urn:microsoft.com/office/officeart/2005/8/layout/orgChart1"/>
    <dgm:cxn modelId="{D614B2E5-31B6-B845-8D76-001FA0F7B564}" type="presParOf" srcId="{8C04348C-411B-BA49-A95B-0C1A96A6DAC0}" destId="{CD978BA1-2C34-4143-A70A-2ECFAA982810}" srcOrd="0" destOrd="0" presId="urn:microsoft.com/office/officeart/2005/8/layout/orgChart1"/>
    <dgm:cxn modelId="{14D968F7-97FE-5345-B7FB-DFB1A0818170}" type="presParOf" srcId="{8C04348C-411B-BA49-A95B-0C1A96A6DAC0}" destId="{FCBF6A56-8ED4-6442-A02F-31B8B7B89ACD}" srcOrd="1" destOrd="0" presId="urn:microsoft.com/office/officeart/2005/8/layout/orgChart1"/>
    <dgm:cxn modelId="{8C63690F-0EFA-FD41-AFEE-E9FF186FA5A7}" type="presParOf" srcId="{90D73F5A-40C7-624C-9E16-7A86FAEA5505}" destId="{DEE2AE0D-39F5-F04E-9909-CBE5C1BEE7BA}" srcOrd="1" destOrd="0" presId="urn:microsoft.com/office/officeart/2005/8/layout/orgChart1"/>
    <dgm:cxn modelId="{F9FE68EF-7870-A64C-B07B-9D38B87643F4}" type="presParOf" srcId="{DEE2AE0D-39F5-F04E-9909-CBE5C1BEE7BA}" destId="{9984CF4C-A28B-6D4F-ADA4-F0CD0C757846}" srcOrd="0" destOrd="0" presId="urn:microsoft.com/office/officeart/2005/8/layout/orgChart1"/>
    <dgm:cxn modelId="{CD40C5F9-8FF5-B74B-AAF7-EB03190234DF}" type="presParOf" srcId="{DEE2AE0D-39F5-F04E-9909-CBE5C1BEE7BA}" destId="{0E98F375-578E-B64E-94B5-DF3995698201}" srcOrd="1" destOrd="0" presId="urn:microsoft.com/office/officeart/2005/8/layout/orgChart1"/>
    <dgm:cxn modelId="{1BA92103-ECE2-2949-8F84-D24010195D9F}" type="presParOf" srcId="{0E98F375-578E-B64E-94B5-DF3995698201}" destId="{54685727-67EF-0F48-9DC6-2D3A636E6147}" srcOrd="0" destOrd="0" presId="urn:microsoft.com/office/officeart/2005/8/layout/orgChart1"/>
    <dgm:cxn modelId="{0E762158-FAF3-D04E-BFD2-DB78A6DDD601}" type="presParOf" srcId="{54685727-67EF-0F48-9DC6-2D3A636E6147}" destId="{C00300E3-86EE-D748-B549-AAE6EE41FFA4}" srcOrd="0" destOrd="0" presId="urn:microsoft.com/office/officeart/2005/8/layout/orgChart1"/>
    <dgm:cxn modelId="{07F1C19A-1205-944B-973C-7B3BE019D5F1}" type="presParOf" srcId="{54685727-67EF-0F48-9DC6-2D3A636E6147}" destId="{0A30E0B9-347A-E54C-A7F9-55CFB44DB8EF}" srcOrd="1" destOrd="0" presId="urn:microsoft.com/office/officeart/2005/8/layout/orgChart1"/>
    <dgm:cxn modelId="{AEC44859-DE11-AA4B-B44D-720CB5AA013B}" type="presParOf" srcId="{0E98F375-578E-B64E-94B5-DF3995698201}" destId="{54ABEEFF-9001-6446-9E19-BAD544622C93}" srcOrd="1" destOrd="0" presId="urn:microsoft.com/office/officeart/2005/8/layout/orgChart1"/>
    <dgm:cxn modelId="{07142DF6-A564-2F47-9DC2-4B4B95711206}" type="presParOf" srcId="{54ABEEFF-9001-6446-9E19-BAD544622C93}" destId="{2ADE3691-3A36-DE4D-B4D1-0B75919AABBF}" srcOrd="0" destOrd="0" presId="urn:microsoft.com/office/officeart/2005/8/layout/orgChart1"/>
    <dgm:cxn modelId="{D295776F-8F3A-7B4C-8183-24CA58D1914D}" type="presParOf" srcId="{54ABEEFF-9001-6446-9E19-BAD544622C93}" destId="{743238DE-4BEE-D541-9FD9-662DA218A7F5}" srcOrd="1" destOrd="0" presId="urn:microsoft.com/office/officeart/2005/8/layout/orgChart1"/>
    <dgm:cxn modelId="{72589A4A-2087-ED49-9F10-D6C57227179D}" type="presParOf" srcId="{743238DE-4BEE-D541-9FD9-662DA218A7F5}" destId="{7608FC4D-C55B-E742-83A3-DA68ECB1D0EE}" srcOrd="0" destOrd="0" presId="urn:microsoft.com/office/officeart/2005/8/layout/orgChart1"/>
    <dgm:cxn modelId="{9A337968-17B1-8E42-A7F2-E5B2119D47CB}" type="presParOf" srcId="{7608FC4D-C55B-E742-83A3-DA68ECB1D0EE}" destId="{7F4DD317-BF74-D94C-AB30-88C899F8D5A2}" srcOrd="0" destOrd="0" presId="urn:microsoft.com/office/officeart/2005/8/layout/orgChart1"/>
    <dgm:cxn modelId="{83463024-B147-DC4D-AA29-29C2DF4531AA}" type="presParOf" srcId="{7608FC4D-C55B-E742-83A3-DA68ECB1D0EE}" destId="{CFB2634D-A442-C94B-9313-2E396768732E}" srcOrd="1" destOrd="0" presId="urn:microsoft.com/office/officeart/2005/8/layout/orgChart1"/>
    <dgm:cxn modelId="{1C448F05-C11A-444C-9A7D-B95AC61E523C}" type="presParOf" srcId="{743238DE-4BEE-D541-9FD9-662DA218A7F5}" destId="{3940E906-A8BF-B249-8DC2-3BBFE6B67769}" srcOrd="1" destOrd="0" presId="urn:microsoft.com/office/officeart/2005/8/layout/orgChart1"/>
    <dgm:cxn modelId="{6A769B9A-8A9D-CC40-A613-FCCEE3478702}" type="presParOf" srcId="{3940E906-A8BF-B249-8DC2-3BBFE6B67769}" destId="{3C62E8AC-28FF-0A45-9E48-89B89EC1FC7B}" srcOrd="0" destOrd="0" presId="urn:microsoft.com/office/officeart/2005/8/layout/orgChart1"/>
    <dgm:cxn modelId="{8E80C43A-5BE1-8144-B2C6-C82811A21042}" type="presParOf" srcId="{3940E906-A8BF-B249-8DC2-3BBFE6B67769}" destId="{CB59422D-0E99-1041-9DB8-6957711E55E1}" srcOrd="1" destOrd="0" presId="urn:microsoft.com/office/officeart/2005/8/layout/orgChart1"/>
    <dgm:cxn modelId="{5672B9F5-857A-724A-89AE-233A0241BABD}" type="presParOf" srcId="{CB59422D-0E99-1041-9DB8-6957711E55E1}" destId="{304AEA0D-C6D4-C74F-ADBE-116F1D4DD188}" srcOrd="0" destOrd="0" presId="urn:microsoft.com/office/officeart/2005/8/layout/orgChart1"/>
    <dgm:cxn modelId="{77DF1110-AD4E-DC41-82C6-AB542BA9D859}" type="presParOf" srcId="{304AEA0D-C6D4-C74F-ADBE-116F1D4DD188}" destId="{134C45BE-B506-8149-98EB-9AF317A6C146}" srcOrd="0" destOrd="0" presId="urn:microsoft.com/office/officeart/2005/8/layout/orgChart1"/>
    <dgm:cxn modelId="{9B1A5494-75D2-F54A-B6B5-97582BEA6DA2}" type="presParOf" srcId="{304AEA0D-C6D4-C74F-ADBE-116F1D4DD188}" destId="{4DA98759-E3C4-DF4B-8038-827DEAEC7F49}" srcOrd="1" destOrd="0" presId="urn:microsoft.com/office/officeart/2005/8/layout/orgChart1"/>
    <dgm:cxn modelId="{7F3867B5-71B6-7B46-89D8-03B20D7F5EA5}" type="presParOf" srcId="{CB59422D-0E99-1041-9DB8-6957711E55E1}" destId="{3EFDACE7-66BA-914C-B37E-B68004196A47}" srcOrd="1" destOrd="0" presId="urn:microsoft.com/office/officeart/2005/8/layout/orgChart1"/>
    <dgm:cxn modelId="{74161E4F-5D21-814E-8347-F754A2656A3C}" type="presParOf" srcId="{CB59422D-0E99-1041-9DB8-6957711E55E1}" destId="{F303E1DE-9F70-664B-8C52-6C593F86331F}" srcOrd="2" destOrd="0" presId="urn:microsoft.com/office/officeart/2005/8/layout/orgChart1"/>
    <dgm:cxn modelId="{9A3EC7EA-D9EA-4F46-BBAC-575F30E53828}" type="presParOf" srcId="{743238DE-4BEE-D541-9FD9-662DA218A7F5}" destId="{7F2B476F-C3FC-5643-A053-2B3ECEF87916}" srcOrd="2" destOrd="0" presId="urn:microsoft.com/office/officeart/2005/8/layout/orgChart1"/>
    <dgm:cxn modelId="{584903C7-ADEA-AD46-805C-AE5C3ACC55A9}" type="presParOf" srcId="{0E98F375-578E-B64E-94B5-DF3995698201}" destId="{F77716A8-86C3-D740-8094-24DFD7C7C1E4}" srcOrd="2" destOrd="0" presId="urn:microsoft.com/office/officeart/2005/8/layout/orgChart1"/>
    <dgm:cxn modelId="{E2F2E57D-4DFC-8A4C-8F5C-F9870BC7D903}" type="presParOf" srcId="{DEE2AE0D-39F5-F04E-9909-CBE5C1BEE7BA}" destId="{043A967D-E371-C34C-9A29-14F74C815758}" srcOrd="2" destOrd="0" presId="urn:microsoft.com/office/officeart/2005/8/layout/orgChart1"/>
    <dgm:cxn modelId="{635DEF2D-C456-D94D-94E7-5D2A11B1EDAE}" type="presParOf" srcId="{DEE2AE0D-39F5-F04E-9909-CBE5C1BEE7BA}" destId="{A5EBDC25-D7A5-954A-9776-98E8FE9E2DF5}" srcOrd="3" destOrd="0" presId="urn:microsoft.com/office/officeart/2005/8/layout/orgChart1"/>
    <dgm:cxn modelId="{72DC3F35-EA98-2B40-8C10-9565C85E6082}" type="presParOf" srcId="{A5EBDC25-D7A5-954A-9776-98E8FE9E2DF5}" destId="{21201F77-0E8B-B347-8032-EB3275E65C88}" srcOrd="0" destOrd="0" presId="urn:microsoft.com/office/officeart/2005/8/layout/orgChart1"/>
    <dgm:cxn modelId="{D13737DF-D10E-7749-B09E-6C6214A3EF26}" type="presParOf" srcId="{21201F77-0E8B-B347-8032-EB3275E65C88}" destId="{20309411-5254-AC4F-8F13-A7D792A4643A}" srcOrd="0" destOrd="0" presId="urn:microsoft.com/office/officeart/2005/8/layout/orgChart1"/>
    <dgm:cxn modelId="{89DA1A63-579D-8545-998E-B3E1BC6C4AB8}" type="presParOf" srcId="{21201F77-0E8B-B347-8032-EB3275E65C88}" destId="{22523B9F-E15F-7746-A463-F9460BF60B8E}" srcOrd="1" destOrd="0" presId="urn:microsoft.com/office/officeart/2005/8/layout/orgChart1"/>
    <dgm:cxn modelId="{6D6F031E-E3D7-E541-9C4B-0AEBF40237AE}" type="presParOf" srcId="{A5EBDC25-D7A5-954A-9776-98E8FE9E2DF5}" destId="{8660F56C-E74F-E84F-9A9E-D34BFA3F0742}" srcOrd="1" destOrd="0" presId="urn:microsoft.com/office/officeart/2005/8/layout/orgChart1"/>
    <dgm:cxn modelId="{F635B106-409A-164A-B738-4F5E7BDA1738}" type="presParOf" srcId="{8660F56C-E74F-E84F-9A9E-D34BFA3F0742}" destId="{428E421C-48EB-CE41-B69F-D315151B6DF0}" srcOrd="0" destOrd="0" presId="urn:microsoft.com/office/officeart/2005/8/layout/orgChart1"/>
    <dgm:cxn modelId="{D00D140C-8059-C347-B353-9C76FC8CFA04}" type="presParOf" srcId="{8660F56C-E74F-E84F-9A9E-D34BFA3F0742}" destId="{42BA4BDC-AA43-D34C-8FD2-670442860F30}" srcOrd="1" destOrd="0" presId="urn:microsoft.com/office/officeart/2005/8/layout/orgChart1"/>
    <dgm:cxn modelId="{0A3462A2-37AB-414F-9DC5-6D29B46A75C3}" type="presParOf" srcId="{42BA4BDC-AA43-D34C-8FD2-670442860F30}" destId="{D3D5B888-84A3-394A-9CD1-ACF9C727FBD1}" srcOrd="0" destOrd="0" presId="urn:microsoft.com/office/officeart/2005/8/layout/orgChart1"/>
    <dgm:cxn modelId="{FED00808-0F2F-D743-A6DF-6CB54A8A7EFA}" type="presParOf" srcId="{D3D5B888-84A3-394A-9CD1-ACF9C727FBD1}" destId="{7E965C7C-4B8A-AE45-AB57-CAB6E870719C}" srcOrd="0" destOrd="0" presId="urn:microsoft.com/office/officeart/2005/8/layout/orgChart1"/>
    <dgm:cxn modelId="{517EA62A-B8DC-4F4C-AC8C-62670B7918E2}" type="presParOf" srcId="{D3D5B888-84A3-394A-9CD1-ACF9C727FBD1}" destId="{32031984-232F-B341-80FC-D5181034D217}" srcOrd="1" destOrd="0" presId="urn:microsoft.com/office/officeart/2005/8/layout/orgChart1"/>
    <dgm:cxn modelId="{8DBF8BBE-871C-E045-894C-9E5BDC92E496}" type="presParOf" srcId="{42BA4BDC-AA43-D34C-8FD2-670442860F30}" destId="{F3668CC7-AA22-2E4F-B6C7-8784B86B8660}" srcOrd="1" destOrd="0" presId="urn:microsoft.com/office/officeart/2005/8/layout/orgChart1"/>
    <dgm:cxn modelId="{121C9443-DA75-9C40-A692-9080845FD2B2}" type="presParOf" srcId="{F3668CC7-AA22-2E4F-B6C7-8784B86B8660}" destId="{015BE0DC-2849-BB4B-BBB8-DF79C307780C}" srcOrd="0" destOrd="0" presId="urn:microsoft.com/office/officeart/2005/8/layout/orgChart1"/>
    <dgm:cxn modelId="{C3A67084-4CF8-A140-8594-52552925BF36}" type="presParOf" srcId="{F3668CC7-AA22-2E4F-B6C7-8784B86B8660}" destId="{721C372A-B1E3-634C-B573-795A44F81BCB}" srcOrd="1" destOrd="0" presId="urn:microsoft.com/office/officeart/2005/8/layout/orgChart1"/>
    <dgm:cxn modelId="{29C02D6E-9B8F-334F-B60C-F835E348F088}" type="presParOf" srcId="{721C372A-B1E3-634C-B573-795A44F81BCB}" destId="{A135EB3B-96BD-534B-B572-9DCB1AE0A9C7}" srcOrd="0" destOrd="0" presId="urn:microsoft.com/office/officeart/2005/8/layout/orgChart1"/>
    <dgm:cxn modelId="{5350376D-19A3-1B4A-82D0-F5F0023E7719}" type="presParOf" srcId="{A135EB3B-96BD-534B-B572-9DCB1AE0A9C7}" destId="{FF0C546C-7B8A-6141-8994-C8A503C63757}" srcOrd="0" destOrd="0" presId="urn:microsoft.com/office/officeart/2005/8/layout/orgChart1"/>
    <dgm:cxn modelId="{D29056F1-7E37-1647-8863-72DFF60B4409}" type="presParOf" srcId="{A135EB3B-96BD-534B-B572-9DCB1AE0A9C7}" destId="{25B23F4C-15FC-804C-B4B3-A9684D05E651}" srcOrd="1" destOrd="0" presId="urn:microsoft.com/office/officeart/2005/8/layout/orgChart1"/>
    <dgm:cxn modelId="{4DF6A74F-5E08-654B-928F-EC0E2992E560}" type="presParOf" srcId="{721C372A-B1E3-634C-B573-795A44F81BCB}" destId="{F4B89E62-BD70-634F-A7A0-596E9FC2D8F9}" srcOrd="1" destOrd="0" presId="urn:microsoft.com/office/officeart/2005/8/layout/orgChart1"/>
    <dgm:cxn modelId="{F94A0ABA-CABC-9D42-9AF7-B395282D7E96}" type="presParOf" srcId="{721C372A-B1E3-634C-B573-795A44F81BCB}" destId="{415A7E56-0FEC-6C46-8DC2-A485598B0FAE}" srcOrd="2" destOrd="0" presId="urn:microsoft.com/office/officeart/2005/8/layout/orgChart1"/>
    <dgm:cxn modelId="{46700788-302F-F847-A2F5-474FD3BC01ED}" type="presParOf" srcId="{42BA4BDC-AA43-D34C-8FD2-670442860F30}" destId="{329E171D-DE2A-784B-9734-50BBFE2A51D8}" srcOrd="2" destOrd="0" presId="urn:microsoft.com/office/officeart/2005/8/layout/orgChart1"/>
    <dgm:cxn modelId="{A38A5D6B-35A4-FE41-8378-50CF7806E359}" type="presParOf" srcId="{A5EBDC25-D7A5-954A-9776-98E8FE9E2DF5}" destId="{A44DBF64-E822-3A43-B39B-16C5499599B7}" srcOrd="2" destOrd="0" presId="urn:microsoft.com/office/officeart/2005/8/layout/orgChart1"/>
    <dgm:cxn modelId="{27232D40-6E63-CA49-AAAB-3D09A8B9FBC0}" type="presParOf" srcId="{90D73F5A-40C7-624C-9E16-7A86FAEA5505}" destId="{0DC61DFA-5ADF-CC43-A823-C2389BFDED87}"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43A967D-E371-C34C-9A29-14F74C815758}">
      <dsp:nvSpPr>
        <dsp:cNvPr id="0" name=""/>
        <dsp:cNvSpPr/>
      </dsp:nvSpPr>
      <dsp:spPr>
        <a:xfrm>
          <a:off x="2740819" y="2163942"/>
          <a:ext cx="1499905" cy="520628"/>
        </a:xfrm>
        <a:custGeom>
          <a:avLst/>
          <a:gdLst/>
          <a:ahLst/>
          <a:cxnLst/>
          <a:rect l="0" t="0" r="0" b="0"/>
          <a:pathLst>
            <a:path>
              <a:moveTo>
                <a:pt x="0" y="0"/>
              </a:moveTo>
              <a:lnTo>
                <a:pt x="0" y="260314"/>
              </a:lnTo>
              <a:lnTo>
                <a:pt x="1499905" y="260314"/>
              </a:lnTo>
              <a:lnTo>
                <a:pt x="1499905" y="5206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84CF4C-A28B-6D4F-ADA4-F0CD0C757846}">
      <dsp:nvSpPr>
        <dsp:cNvPr id="0" name=""/>
        <dsp:cNvSpPr/>
      </dsp:nvSpPr>
      <dsp:spPr>
        <a:xfrm>
          <a:off x="1240913" y="2163942"/>
          <a:ext cx="1499905" cy="520628"/>
        </a:xfrm>
        <a:custGeom>
          <a:avLst/>
          <a:gdLst/>
          <a:ahLst/>
          <a:cxnLst/>
          <a:rect l="0" t="0" r="0" b="0"/>
          <a:pathLst>
            <a:path>
              <a:moveTo>
                <a:pt x="1499905" y="0"/>
              </a:moveTo>
              <a:lnTo>
                <a:pt x="1499905" y="260314"/>
              </a:lnTo>
              <a:lnTo>
                <a:pt x="0" y="260314"/>
              </a:lnTo>
              <a:lnTo>
                <a:pt x="0" y="520628"/>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78BA1-2C34-4143-A70A-2ECFAA982810}">
      <dsp:nvSpPr>
        <dsp:cNvPr id="0" name=""/>
        <dsp:cNvSpPr/>
      </dsp:nvSpPr>
      <dsp:spPr>
        <a:xfrm>
          <a:off x="1501227" y="802251"/>
          <a:ext cx="2479183" cy="1361691"/>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90 Potential Sites across North Carolina</a:t>
          </a:r>
        </a:p>
      </dsp:txBody>
      <dsp:txXfrm>
        <a:off x="1501227" y="802251"/>
        <a:ext cx="2479183" cy="1361691"/>
      </dsp:txXfrm>
    </dsp:sp>
    <dsp:sp modelId="{C00300E3-86EE-D748-B549-AAE6EE41FFA4}">
      <dsp:nvSpPr>
        <dsp:cNvPr id="0" name=""/>
        <dsp:cNvSpPr/>
      </dsp:nvSpPr>
      <dsp:spPr>
        <a:xfrm>
          <a:off x="1321" y="2684571"/>
          <a:ext cx="2479183" cy="1567352"/>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t>Chatham County</a:t>
          </a:r>
        </a:p>
        <a:p>
          <a:pPr marL="0" lvl="0" indent="0" algn="ctr" defTabSz="1066800">
            <a:lnSpc>
              <a:spcPct val="90000"/>
            </a:lnSpc>
            <a:spcBef>
              <a:spcPct val="0"/>
            </a:spcBef>
            <a:spcAft>
              <a:spcPct val="35000"/>
            </a:spcAft>
            <a:buNone/>
          </a:pPr>
          <a:r>
            <a:rPr lang="en-US" sz="1600" b="0" i="0" kern="1200" dirty="0"/>
            <a:t>27% Black</a:t>
          </a:r>
        </a:p>
        <a:p>
          <a:pPr marL="0" lvl="0" indent="0" algn="ctr" defTabSz="1066800">
            <a:lnSpc>
              <a:spcPct val="90000"/>
            </a:lnSpc>
            <a:spcBef>
              <a:spcPct val="0"/>
            </a:spcBef>
            <a:spcAft>
              <a:spcPct val="35000"/>
            </a:spcAft>
            <a:buNone/>
          </a:pPr>
          <a:r>
            <a:rPr lang="en-US" sz="1600" b="0" i="0" kern="1200" dirty="0"/>
            <a:t>7% Below Poverty Line</a:t>
          </a:r>
          <a:endParaRPr lang="en-US" sz="1600" kern="1200" dirty="0"/>
        </a:p>
      </dsp:txBody>
      <dsp:txXfrm>
        <a:off x="1321" y="2684571"/>
        <a:ext cx="2479183" cy="1567352"/>
      </dsp:txXfrm>
    </dsp:sp>
    <dsp:sp modelId="{20309411-5254-AC4F-8F13-A7D792A4643A}">
      <dsp:nvSpPr>
        <dsp:cNvPr id="0" name=""/>
        <dsp:cNvSpPr/>
      </dsp:nvSpPr>
      <dsp:spPr>
        <a:xfrm>
          <a:off x="3001133" y="2684571"/>
          <a:ext cx="2479183" cy="1579797"/>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t>Warren County</a:t>
          </a:r>
        </a:p>
        <a:p>
          <a:pPr marL="0" lvl="0" indent="0" algn="ctr" defTabSz="1066800">
            <a:lnSpc>
              <a:spcPct val="90000"/>
            </a:lnSpc>
            <a:spcBef>
              <a:spcPct val="0"/>
            </a:spcBef>
            <a:spcAft>
              <a:spcPct val="35000"/>
            </a:spcAft>
            <a:buNone/>
          </a:pPr>
          <a:r>
            <a:rPr lang="en-US" sz="1600" b="0" i="0" kern="1200" dirty="0"/>
            <a:t>60% Black</a:t>
          </a:r>
        </a:p>
        <a:p>
          <a:pPr marL="0" lvl="0" indent="0" algn="ctr" defTabSz="1066800">
            <a:lnSpc>
              <a:spcPct val="90000"/>
            </a:lnSpc>
            <a:spcBef>
              <a:spcPct val="0"/>
            </a:spcBef>
            <a:spcAft>
              <a:spcPct val="35000"/>
            </a:spcAft>
            <a:buNone/>
          </a:pPr>
          <a:r>
            <a:rPr lang="en-US" sz="1600" b="0" i="0" kern="1200" dirty="0"/>
            <a:t>25% Below Poverty line</a:t>
          </a:r>
          <a:endParaRPr lang="en-US" sz="1600" kern="1200" dirty="0"/>
        </a:p>
      </dsp:txBody>
      <dsp:txXfrm>
        <a:off x="3001133" y="2684571"/>
        <a:ext cx="2479183" cy="1579797"/>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5BE0DC-2849-BB4B-BBB8-DF79C307780C}">
      <dsp:nvSpPr>
        <dsp:cNvPr id="0" name=""/>
        <dsp:cNvSpPr/>
      </dsp:nvSpPr>
      <dsp:spPr>
        <a:xfrm>
          <a:off x="2973557" y="2840895"/>
          <a:ext cx="299987" cy="1323506"/>
        </a:xfrm>
        <a:custGeom>
          <a:avLst/>
          <a:gdLst/>
          <a:ahLst/>
          <a:cxnLst/>
          <a:rect l="0" t="0" r="0" b="0"/>
          <a:pathLst>
            <a:path>
              <a:moveTo>
                <a:pt x="0" y="0"/>
              </a:moveTo>
              <a:lnTo>
                <a:pt x="0" y="1323506"/>
              </a:lnTo>
              <a:lnTo>
                <a:pt x="299987" y="1323506"/>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28E421C-48EB-CE41-B69F-D315151B6DF0}">
      <dsp:nvSpPr>
        <dsp:cNvPr id="0" name=""/>
        <dsp:cNvSpPr/>
      </dsp:nvSpPr>
      <dsp:spPr>
        <a:xfrm>
          <a:off x="3727804" y="1921711"/>
          <a:ext cx="91440" cy="463015"/>
        </a:xfrm>
        <a:custGeom>
          <a:avLst/>
          <a:gdLst/>
          <a:ahLst/>
          <a:cxnLst/>
          <a:rect l="0" t="0" r="0" b="0"/>
          <a:pathLst>
            <a:path>
              <a:moveTo>
                <a:pt x="45720" y="0"/>
              </a:moveTo>
              <a:lnTo>
                <a:pt x="45720" y="4630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43A967D-E371-C34C-9A29-14F74C815758}">
      <dsp:nvSpPr>
        <dsp:cNvPr id="0" name=""/>
        <dsp:cNvSpPr/>
      </dsp:nvSpPr>
      <dsp:spPr>
        <a:xfrm>
          <a:off x="2439600" y="576795"/>
          <a:ext cx="1333924" cy="463015"/>
        </a:xfrm>
        <a:custGeom>
          <a:avLst/>
          <a:gdLst/>
          <a:ahLst/>
          <a:cxnLst/>
          <a:rect l="0" t="0" r="0" b="0"/>
          <a:pathLst>
            <a:path>
              <a:moveTo>
                <a:pt x="0" y="0"/>
              </a:moveTo>
              <a:lnTo>
                <a:pt x="0" y="231507"/>
              </a:lnTo>
              <a:lnTo>
                <a:pt x="1333924" y="231507"/>
              </a:lnTo>
              <a:lnTo>
                <a:pt x="1333924" y="4630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C62E8AC-28FF-0A45-9E48-89B89EC1FC7B}">
      <dsp:nvSpPr>
        <dsp:cNvPr id="0" name=""/>
        <dsp:cNvSpPr/>
      </dsp:nvSpPr>
      <dsp:spPr>
        <a:xfrm>
          <a:off x="223742" y="2869194"/>
          <a:ext cx="330725" cy="1014223"/>
        </a:xfrm>
        <a:custGeom>
          <a:avLst/>
          <a:gdLst/>
          <a:ahLst/>
          <a:cxnLst/>
          <a:rect l="0" t="0" r="0" b="0"/>
          <a:pathLst>
            <a:path>
              <a:moveTo>
                <a:pt x="0" y="0"/>
              </a:moveTo>
              <a:lnTo>
                <a:pt x="0" y="1014223"/>
              </a:lnTo>
              <a:lnTo>
                <a:pt x="330725" y="1014223"/>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ADE3691-3A36-DE4D-B4D1-0B75919AABBF}">
      <dsp:nvSpPr>
        <dsp:cNvPr id="0" name=""/>
        <dsp:cNvSpPr/>
      </dsp:nvSpPr>
      <dsp:spPr>
        <a:xfrm>
          <a:off x="1059955" y="1923783"/>
          <a:ext cx="91440" cy="463015"/>
        </a:xfrm>
        <a:custGeom>
          <a:avLst/>
          <a:gdLst/>
          <a:ahLst/>
          <a:cxnLst/>
          <a:rect l="0" t="0" r="0" b="0"/>
          <a:pathLst>
            <a:path>
              <a:moveTo>
                <a:pt x="45720" y="0"/>
              </a:moveTo>
              <a:lnTo>
                <a:pt x="45720" y="463015"/>
              </a:lnTo>
            </a:path>
          </a:pathLst>
        </a:custGeom>
        <a:noFill/>
        <a:ln w="12700" cap="flat" cmpd="sng" algn="ctr">
          <a:solidFill>
            <a:schemeClr val="accent1">
              <a:shade val="8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984CF4C-A28B-6D4F-ADA4-F0CD0C757846}">
      <dsp:nvSpPr>
        <dsp:cNvPr id="0" name=""/>
        <dsp:cNvSpPr/>
      </dsp:nvSpPr>
      <dsp:spPr>
        <a:xfrm>
          <a:off x="1105675" y="576795"/>
          <a:ext cx="1333924" cy="463015"/>
        </a:xfrm>
        <a:custGeom>
          <a:avLst/>
          <a:gdLst/>
          <a:ahLst/>
          <a:cxnLst/>
          <a:rect l="0" t="0" r="0" b="0"/>
          <a:pathLst>
            <a:path>
              <a:moveTo>
                <a:pt x="1333924" y="0"/>
              </a:moveTo>
              <a:lnTo>
                <a:pt x="1333924" y="231507"/>
              </a:lnTo>
              <a:lnTo>
                <a:pt x="0" y="231507"/>
              </a:lnTo>
              <a:lnTo>
                <a:pt x="0" y="463015"/>
              </a:lnTo>
            </a:path>
          </a:pathLst>
        </a:cu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D978BA1-2C34-4143-A70A-2ECFAA982810}">
      <dsp:nvSpPr>
        <dsp:cNvPr id="0" name=""/>
        <dsp:cNvSpPr/>
      </dsp:nvSpPr>
      <dsp:spPr>
        <a:xfrm>
          <a:off x="1539212" y="41726"/>
          <a:ext cx="1800775" cy="53506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sz="2800" b="1" kern="1200" dirty="0"/>
            <a:t>Site Choice</a:t>
          </a:r>
        </a:p>
      </dsp:txBody>
      <dsp:txXfrm>
        <a:off x="1539212" y="41726"/>
        <a:ext cx="1800775" cy="535069"/>
      </dsp:txXfrm>
    </dsp:sp>
    <dsp:sp modelId="{C00300E3-86EE-D748-B549-AAE6EE41FFA4}">
      <dsp:nvSpPr>
        <dsp:cNvPr id="0" name=""/>
        <dsp:cNvSpPr/>
      </dsp:nvSpPr>
      <dsp:spPr>
        <a:xfrm>
          <a:off x="3258" y="1039810"/>
          <a:ext cx="2204833" cy="883972"/>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t>Chatham County</a:t>
          </a:r>
        </a:p>
      </dsp:txBody>
      <dsp:txXfrm>
        <a:off x="3258" y="1039810"/>
        <a:ext cx="2204833" cy="883972"/>
      </dsp:txXfrm>
    </dsp:sp>
    <dsp:sp modelId="{7F4DD317-BF74-D94C-AB30-88C899F8D5A2}">
      <dsp:nvSpPr>
        <dsp:cNvPr id="0" name=""/>
        <dsp:cNvSpPr/>
      </dsp:nvSpPr>
      <dsp:spPr>
        <a:xfrm>
          <a:off x="3258" y="2386798"/>
          <a:ext cx="2204833" cy="482395"/>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u="sng" kern="1200" dirty="0"/>
            <a:t>Publicly</a:t>
          </a:r>
          <a:r>
            <a:rPr lang="en-US" sz="2000" b="0" i="0" kern="1200" dirty="0"/>
            <a:t> Owned</a:t>
          </a:r>
        </a:p>
      </dsp:txBody>
      <dsp:txXfrm>
        <a:off x="3258" y="2386798"/>
        <a:ext cx="2204833" cy="482395"/>
      </dsp:txXfrm>
    </dsp:sp>
    <dsp:sp modelId="{134C45BE-B506-8149-98EB-9AF317A6C146}">
      <dsp:nvSpPr>
        <dsp:cNvPr id="0" name=""/>
        <dsp:cNvSpPr/>
      </dsp:nvSpPr>
      <dsp:spPr>
        <a:xfrm>
          <a:off x="554467" y="3332209"/>
          <a:ext cx="2204833" cy="1102416"/>
        </a:xfrm>
        <a:prstGeom prst="rect">
          <a:avLst/>
        </a:prstGeom>
        <a:solidFill>
          <a:schemeClr val="accent1">
            <a:lumMod val="40000"/>
            <a:lumOff val="6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Open to </a:t>
          </a:r>
          <a:r>
            <a:rPr lang="en-US" sz="2000" u="sng" kern="1200" dirty="0"/>
            <a:t>Public Discussion </a:t>
          </a:r>
        </a:p>
        <a:p>
          <a:pPr marL="0" lvl="0" indent="0" algn="ctr" defTabSz="889000">
            <a:lnSpc>
              <a:spcPct val="90000"/>
            </a:lnSpc>
            <a:spcBef>
              <a:spcPct val="0"/>
            </a:spcBef>
            <a:spcAft>
              <a:spcPct val="35000"/>
            </a:spcAft>
            <a:buNone/>
          </a:pPr>
          <a:r>
            <a:rPr lang="en-US" sz="2000" u="none" kern="1200" dirty="0"/>
            <a:t>Strong opposition</a:t>
          </a:r>
        </a:p>
      </dsp:txBody>
      <dsp:txXfrm>
        <a:off x="554467" y="3332209"/>
        <a:ext cx="2204833" cy="1102416"/>
      </dsp:txXfrm>
    </dsp:sp>
    <dsp:sp modelId="{20309411-5254-AC4F-8F13-A7D792A4643A}">
      <dsp:nvSpPr>
        <dsp:cNvPr id="0" name=""/>
        <dsp:cNvSpPr/>
      </dsp:nvSpPr>
      <dsp:spPr>
        <a:xfrm>
          <a:off x="2671107" y="1039810"/>
          <a:ext cx="2204833" cy="881900"/>
        </a:xfrm>
        <a:prstGeom prst="rect">
          <a:avLst/>
        </a:prstGeom>
        <a:solidFill>
          <a:schemeClr val="accent1">
            <a:lumMod val="60000"/>
            <a:lumOff val="40000"/>
          </a:schemeClr>
        </a:solidFill>
        <a:ln w="12700" cap="flat" cmpd="sng" algn="ctr">
          <a:solidFill>
            <a:srgbClr val="FFC000"/>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a:lnSpc>
              <a:spcPct val="90000"/>
            </a:lnSpc>
            <a:spcBef>
              <a:spcPct val="0"/>
            </a:spcBef>
            <a:spcAft>
              <a:spcPct val="35000"/>
            </a:spcAft>
            <a:buNone/>
          </a:pPr>
          <a:r>
            <a:rPr lang="en-US" sz="2400" b="1" i="0" kern="1200" dirty="0"/>
            <a:t>Warren County</a:t>
          </a:r>
        </a:p>
      </dsp:txBody>
      <dsp:txXfrm>
        <a:off x="2671107" y="1039810"/>
        <a:ext cx="2204833" cy="881900"/>
      </dsp:txXfrm>
    </dsp:sp>
    <dsp:sp modelId="{7E965C7C-4B8A-AE45-AB57-CAB6E870719C}">
      <dsp:nvSpPr>
        <dsp:cNvPr id="0" name=""/>
        <dsp:cNvSpPr/>
      </dsp:nvSpPr>
      <dsp:spPr>
        <a:xfrm flipH="1">
          <a:off x="2773566" y="2384726"/>
          <a:ext cx="1999916" cy="456169"/>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b="0" i="0" u="sng" kern="1200" dirty="0"/>
            <a:t>Privately</a:t>
          </a:r>
          <a:r>
            <a:rPr lang="en-US" sz="2000" b="0" i="0" kern="1200" dirty="0"/>
            <a:t> Owned</a:t>
          </a:r>
          <a:endParaRPr lang="en-US" sz="2000" kern="1200" dirty="0"/>
        </a:p>
      </dsp:txBody>
      <dsp:txXfrm>
        <a:off x="2773566" y="2384726"/>
        <a:ext cx="1999916" cy="456169"/>
      </dsp:txXfrm>
    </dsp:sp>
    <dsp:sp modelId="{FF0C546C-7B8A-6141-8994-C8A503C63757}">
      <dsp:nvSpPr>
        <dsp:cNvPr id="0" name=""/>
        <dsp:cNvSpPr/>
      </dsp:nvSpPr>
      <dsp:spPr>
        <a:xfrm>
          <a:off x="3273545" y="3303910"/>
          <a:ext cx="2204833" cy="1720982"/>
        </a:xfrm>
        <a:prstGeom prst="rect">
          <a:avLst/>
        </a:prstGeom>
        <a:solidFill>
          <a:schemeClr val="accent1">
            <a:lumMod val="60000"/>
            <a:lumOff val="4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t>Available for state purchase even w/ public </a:t>
          </a:r>
          <a:r>
            <a:rPr lang="en-US" sz="2000" u="none" kern="1200" dirty="0"/>
            <a:t>Strong opposition</a:t>
          </a:r>
          <a:r>
            <a:rPr lang="en-US" sz="2000" kern="1200" dirty="0"/>
            <a:t>  </a:t>
          </a:r>
        </a:p>
        <a:p>
          <a:pPr marL="0" lvl="0" indent="0" algn="ctr" defTabSz="889000">
            <a:lnSpc>
              <a:spcPct val="90000"/>
            </a:lnSpc>
            <a:spcBef>
              <a:spcPct val="0"/>
            </a:spcBef>
            <a:spcAft>
              <a:spcPct val="35000"/>
            </a:spcAft>
            <a:buNone/>
          </a:pPr>
          <a:r>
            <a:rPr lang="en-US" sz="2000" kern="1200" dirty="0"/>
            <a:t>Water table low</a:t>
          </a:r>
        </a:p>
      </dsp:txBody>
      <dsp:txXfrm>
        <a:off x="3273545" y="3303910"/>
        <a:ext cx="2204833" cy="172098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B11F2D8-F06B-6747-AD92-7302F0635C00}" type="datetimeFigureOut">
              <a:rPr lang="en-US" smtClean="0"/>
              <a:t>6/7/25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812FF36-963E-824B-822E-632436A577E8}" type="slidenum">
              <a:rPr lang="en-US" smtClean="0"/>
              <a:t>‹#›</a:t>
            </a:fld>
            <a:endParaRPr lang="en-US"/>
          </a:p>
        </p:txBody>
      </p:sp>
    </p:spTree>
    <p:extLst>
      <p:ext uri="{BB962C8B-B14F-4D97-AF65-F5344CB8AC3E}">
        <p14:creationId xmlns:p14="http://schemas.microsoft.com/office/powerpoint/2010/main" val="29573336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svg"/><Relationship Id="rId2" Type="http://schemas.openxmlformats.org/officeDocument/2006/relationships/image" Target="../media/image4.png"/><Relationship Id="rId1" Type="http://schemas.openxmlformats.org/officeDocument/2006/relationships/slideMaster" Target="../slideMasters/slideMaster2.xml"/><Relationship Id="rId5" Type="http://schemas.openxmlformats.org/officeDocument/2006/relationships/image" Target="../media/image7.svg"/><Relationship Id="rId4"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A261D7-6030-567F-0122-5BC2F3CB0E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0F8794F-B75A-B146-663F-9E1F81828A7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B6C6A12-D016-31E5-E251-56BFB564E56C}"/>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681A1096-E8A4-A894-BD12-D2C4B76A0C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B366EF-AE43-5AF0-0648-8076E13E2188}"/>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0697091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B7593-ED88-82CF-66D2-E94F8B0E822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9AE8476-E3D1-4ADE-917F-5237BDD86C9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DD32A41-13E4-CCEA-DBF1-8C41B02C531B}"/>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BDBD2334-5DA6-5789-65C0-B8C6BE8909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7B09674-922F-F455-DE03-1B3BCB87833B}"/>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2348049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98CEF76-BBC9-40B0-AFFE-CC1695BC91A8}"/>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D5C0254-4081-7ED1-63C1-161676460013}"/>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4DBA909-0D68-4DBF-8317-8986C85370F8}"/>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6D3A34D3-E64F-E833-CB99-40E9383619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E93AA80-3CE8-2BC5-2DB2-11423C52C6FD}"/>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98116314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Title Slide with Image">
    <p:bg>
      <p:bgPr>
        <a:solidFill>
          <a:schemeClr val="bg1"/>
        </a:solidFill>
        <a:effectLst/>
      </p:bgPr>
    </p:bg>
    <p:spTree>
      <p:nvGrpSpPr>
        <p:cNvPr id="1" name=""/>
        <p:cNvGrpSpPr/>
        <p:nvPr/>
      </p:nvGrpSpPr>
      <p:grpSpPr>
        <a:xfrm>
          <a:off x="0" y="0"/>
          <a:ext cx="0" cy="0"/>
          <a:chOff x="0" y="0"/>
          <a:chExt cx="0" cy="0"/>
        </a:xfrm>
      </p:grpSpPr>
      <p:sp>
        <p:nvSpPr>
          <p:cNvPr id="32" name="Picture Placeholder 31">
            <a:extLst>
              <a:ext uri="{FF2B5EF4-FFF2-40B4-BE49-F238E27FC236}">
                <a16:creationId xmlns:a16="http://schemas.microsoft.com/office/drawing/2014/main" id="{6BC25646-06FC-4B3E-A74E-268EB8AEA602}"/>
              </a:ext>
            </a:extLst>
          </p:cNvPr>
          <p:cNvSpPr>
            <a:spLocks noGrp="1"/>
          </p:cNvSpPr>
          <p:nvPr>
            <p:ph type="pic" sz="quarter" idx="12" hasCustomPrompt="1"/>
          </p:nvPr>
        </p:nvSpPr>
        <p:spPr>
          <a:xfrm>
            <a:off x="86715" y="86714"/>
            <a:ext cx="12018572" cy="6684572"/>
          </a:xfrm>
          <a:solidFill>
            <a:schemeClr val="bg1">
              <a:lumMod val="85000"/>
            </a:schemeClr>
          </a:solidFill>
        </p:spPr>
        <p:txBody>
          <a:bodyPr lIns="360000" tIns="360000"/>
          <a:lstStyle>
            <a:lvl1pPr marL="0" indent="0">
              <a:buNone/>
              <a:defRPr sz="1100" i="1">
                <a:latin typeface="Times New Roman" panose="02020603050405020304" pitchFamily="18" charset="0"/>
                <a:cs typeface="Times New Roman" panose="02020603050405020304" pitchFamily="18" charset="0"/>
              </a:defRPr>
            </a:lvl1pPr>
          </a:lstStyle>
          <a:p>
            <a:r>
              <a:rPr lang="en-US" noProof="0" dirty="0"/>
              <a:t>Insert or Drag and Drop Image Here</a:t>
            </a:r>
          </a:p>
        </p:txBody>
      </p:sp>
      <p:sp>
        <p:nvSpPr>
          <p:cNvPr id="2" name="Title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0" y="1768422"/>
            <a:ext cx="6840000" cy="2387600"/>
          </a:xfrm>
          <a:solidFill>
            <a:schemeClr val="tx1">
              <a:alpha val="80000"/>
            </a:schemeClr>
          </a:solidFill>
        </p:spPr>
        <p:txBody>
          <a:bodyPr lIns="432000" rIns="432000" bIns="144000" anchor="b"/>
          <a:lstStyle>
            <a:lvl1pPr algn="l">
              <a:defRPr sz="4200" spc="-150">
                <a:solidFill>
                  <a:schemeClr val="bg1"/>
                </a:solidFill>
              </a:defRPr>
            </a:lvl1pPr>
          </a:lstStyle>
          <a:p>
            <a:r>
              <a:rPr lang="en-US" noProof="0"/>
              <a:t>Click to edit Master </a:t>
            </a:r>
            <a:br>
              <a:rPr lang="en-US" noProof="0"/>
            </a:br>
            <a:r>
              <a:rPr lang="en-US" noProof="0"/>
              <a:t>title style</a:t>
            </a:r>
          </a:p>
        </p:txBody>
      </p:sp>
      <p:sp>
        <p:nvSpPr>
          <p:cNvPr id="3" name="Subtitle 2">
            <a:extLst>
              <a:ext uri="{FF2B5EF4-FFF2-40B4-BE49-F238E27FC236}">
                <a16:creationId xmlns:a16="http://schemas.microsoft.com/office/drawing/2014/main" id="{C9980B88-3F4A-4688-9ED0-17EF37E62D93}"/>
              </a:ext>
            </a:extLst>
          </p:cNvPr>
          <p:cNvSpPr>
            <a:spLocks noGrp="1"/>
          </p:cNvSpPr>
          <p:nvPr>
            <p:ph type="subTitle" idx="1"/>
          </p:nvPr>
        </p:nvSpPr>
        <p:spPr>
          <a:xfrm>
            <a:off x="0" y="4153578"/>
            <a:ext cx="6840000" cy="936000"/>
          </a:xfrm>
          <a:solidFill>
            <a:schemeClr val="tx1">
              <a:alpha val="90000"/>
            </a:schemeClr>
          </a:solidFill>
        </p:spPr>
        <p:txBody>
          <a:bodyPr lIns="432000" tIns="144000"/>
          <a:lstStyle>
            <a:lvl1pPr marL="0" indent="0" algn="l">
              <a:buNone/>
              <a:defRPr sz="210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spTree>
    <p:extLst>
      <p:ext uri="{BB962C8B-B14F-4D97-AF65-F5344CB8AC3E}">
        <p14:creationId xmlns:p14="http://schemas.microsoft.com/office/powerpoint/2010/main" val="53272248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itle/content/citations">
    <p:bg>
      <p:bgPr>
        <a:solidFill>
          <a:srgbClr val="0F4144"/>
        </a:solidFill>
        <a:effectLst/>
      </p:bgPr>
    </p:bg>
    <p:spTree>
      <p:nvGrpSpPr>
        <p:cNvPr id="1" name=""/>
        <p:cNvGrpSpPr/>
        <p:nvPr/>
      </p:nvGrpSpPr>
      <p:grpSpPr>
        <a:xfrm>
          <a:off x="0" y="0"/>
          <a:ext cx="0" cy="0"/>
          <a:chOff x="0" y="0"/>
          <a:chExt cx="0" cy="0"/>
        </a:xfrm>
      </p:grpSpPr>
      <p:sp>
        <p:nvSpPr>
          <p:cNvPr id="6" name="Title 1"/>
          <p:cNvSpPr>
            <a:spLocks noGrp="1"/>
          </p:cNvSpPr>
          <p:nvPr>
            <p:ph type="title" hasCustomPrompt="1"/>
          </p:nvPr>
        </p:nvSpPr>
        <p:spPr>
          <a:xfrm>
            <a:off x="615820" y="195944"/>
            <a:ext cx="10067731" cy="1150672"/>
          </a:xfrm>
        </p:spPr>
        <p:txBody>
          <a:bodyPr>
            <a:noAutofit/>
          </a:bodyPr>
          <a:lstStyle>
            <a:lvl1pPr>
              <a:defRPr sz="3000" b="1">
                <a:solidFill>
                  <a:schemeClr val="bg1"/>
                </a:solidFill>
                <a:latin typeface="+mj-lt"/>
                <a:ea typeface="Verdana" panose="020B0604030504040204" pitchFamily="34" charset="0"/>
                <a:cs typeface="Verdana" panose="020B0604030504040204" pitchFamily="34" charset="0"/>
              </a:defRPr>
            </a:lvl1pPr>
          </a:lstStyle>
          <a:p>
            <a:r>
              <a:rPr lang="en-US" dirty="0"/>
              <a:t>CLICK TO EDIT MASTER TITLE STYLE</a:t>
            </a:r>
          </a:p>
        </p:txBody>
      </p:sp>
      <p:sp>
        <p:nvSpPr>
          <p:cNvPr id="7" name="Content Placeholder 2"/>
          <p:cNvSpPr>
            <a:spLocks noGrp="1"/>
          </p:cNvSpPr>
          <p:nvPr>
            <p:ph idx="1"/>
          </p:nvPr>
        </p:nvSpPr>
        <p:spPr>
          <a:xfrm>
            <a:off x="615689" y="2371395"/>
            <a:ext cx="10944355" cy="4234678"/>
          </a:xfrm>
        </p:spPr>
        <p:txBody>
          <a:bodyPr>
            <a:normAutofit/>
          </a:bodyPr>
          <a:lstStyle>
            <a:lvl1pPr marL="342900" indent="-342900">
              <a:buClr>
                <a:schemeClr val="bg1"/>
              </a:buClr>
              <a:buFont typeface="+mj-lt"/>
              <a:buAutoNum type="arabicPeriod"/>
              <a:defRPr sz="1800">
                <a:solidFill>
                  <a:schemeClr val="bg1"/>
                </a:solidFill>
                <a:latin typeface="+mn-lt"/>
                <a:ea typeface="Verdana" panose="020B0604030504040204" pitchFamily="34" charset="0"/>
                <a:cs typeface="Verdana" panose="020B0604030504040204" pitchFamily="34" charset="0"/>
              </a:defRPr>
            </a:lvl1pPr>
            <a:lvl2pPr marL="800100" indent="-342900">
              <a:buClr>
                <a:schemeClr val="bg1"/>
              </a:buClr>
              <a:buFont typeface="+mj-lt"/>
              <a:buAutoNum type="arabicPeriod"/>
              <a:defRPr sz="1600">
                <a:solidFill>
                  <a:schemeClr val="bg1"/>
                </a:solidFill>
                <a:latin typeface="+mn-lt"/>
                <a:ea typeface="Verdana" panose="020B0604030504040204" pitchFamily="34" charset="0"/>
                <a:cs typeface="Verdana" panose="020B0604030504040204" pitchFamily="34" charset="0"/>
              </a:defRPr>
            </a:lvl2pPr>
            <a:lvl3pPr marL="1257300" indent="-342900">
              <a:buClr>
                <a:schemeClr val="bg1"/>
              </a:buClr>
              <a:buFont typeface="+mj-lt"/>
              <a:buAutoNum type="arabicPeriod"/>
              <a:defRPr sz="1400">
                <a:solidFill>
                  <a:schemeClr val="bg1"/>
                </a:solidFill>
                <a:latin typeface="+mn-lt"/>
                <a:ea typeface="Verdana" panose="020B0604030504040204" pitchFamily="34" charset="0"/>
                <a:cs typeface="Verdana" panose="020B0604030504040204" pitchFamily="34" charset="0"/>
              </a:defRPr>
            </a:lvl3pPr>
            <a:lvl4pPr marL="1600200" indent="-228600">
              <a:buClr>
                <a:schemeClr val="bg1"/>
              </a:buClr>
              <a:buFont typeface="+mj-lt"/>
              <a:buAutoNum type="arabicPeriod"/>
              <a:defRPr sz="1200">
                <a:solidFill>
                  <a:schemeClr val="bg1"/>
                </a:solidFill>
                <a:latin typeface="+mn-lt"/>
                <a:ea typeface="Verdana" panose="020B0604030504040204" pitchFamily="34" charset="0"/>
                <a:cs typeface="Verdana" panose="020B0604030504040204" pitchFamily="34" charset="0"/>
              </a:defRPr>
            </a:lvl4pPr>
            <a:lvl5pPr marL="2057400" indent="-228600">
              <a:buClr>
                <a:schemeClr val="bg1"/>
              </a:buClr>
              <a:buFont typeface="+mj-lt"/>
              <a:buAutoNum type="arabicPeriod"/>
              <a:defRPr sz="1200">
                <a:solidFill>
                  <a:schemeClr val="bg1"/>
                </a:solidFill>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8" name="Straight Connector 7"/>
          <p:cNvCxnSpPr/>
          <p:nvPr userDrawn="1"/>
        </p:nvCxnSpPr>
        <p:spPr>
          <a:xfrm flipV="1">
            <a:off x="0" y="1567543"/>
            <a:ext cx="10683551" cy="13304"/>
          </a:xfrm>
          <a:prstGeom prst="line">
            <a:avLst/>
          </a:prstGeom>
          <a:ln w="127000" cmpd="sng">
            <a:solidFill>
              <a:srgbClr val="ABD6D9"/>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31733956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74236" y="658626"/>
            <a:ext cx="9879563" cy="494927"/>
          </a:xfrm>
        </p:spPr>
        <p:txBody>
          <a:bodyPr>
            <a:normAutofit/>
          </a:bodyPr>
          <a:lstStyle>
            <a:lvl1pPr>
              <a:defRPr sz="2800" b="1">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sp>
        <p:nvSpPr>
          <p:cNvPr id="6" name="Oval 5"/>
          <p:cNvSpPr/>
          <p:nvPr userDrawn="1"/>
        </p:nvSpPr>
        <p:spPr>
          <a:xfrm>
            <a:off x="697385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Oval 8"/>
          <p:cNvSpPr/>
          <p:nvPr userDrawn="1"/>
        </p:nvSpPr>
        <p:spPr>
          <a:xfrm>
            <a:off x="1574170" y="2195519"/>
            <a:ext cx="3318690" cy="3318690"/>
          </a:xfrm>
          <a:prstGeom prst="ellipse">
            <a:avLst/>
          </a:prstGeom>
          <a:no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Oval 9"/>
          <p:cNvSpPr/>
          <p:nvPr userDrawn="1"/>
        </p:nvSpPr>
        <p:spPr>
          <a:xfrm>
            <a:off x="4274010" y="2195519"/>
            <a:ext cx="3318690" cy="3318690"/>
          </a:xfrm>
          <a:prstGeom prst="ellipse">
            <a:avLst/>
          </a:prstGeom>
          <a:noFill/>
          <a:ln w="50800">
            <a:solidFill>
              <a:srgbClr val="B3B3B3"/>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1" name="Text Placeholder 4"/>
          <p:cNvSpPr>
            <a:spLocks noGrp="1"/>
          </p:cNvSpPr>
          <p:nvPr>
            <p:ph type="body" sz="quarter" idx="11"/>
          </p:nvPr>
        </p:nvSpPr>
        <p:spPr>
          <a:xfrm>
            <a:off x="4274010" y="2216577"/>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5" name="Text Placeholder 4"/>
          <p:cNvSpPr>
            <a:spLocks noGrp="1"/>
          </p:cNvSpPr>
          <p:nvPr>
            <p:ph type="body" sz="quarter" idx="10"/>
          </p:nvPr>
        </p:nvSpPr>
        <p:spPr>
          <a:xfrm>
            <a:off x="1574170" y="2222100"/>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
        <p:nvSpPr>
          <p:cNvPr id="12" name="Text Placeholder 4"/>
          <p:cNvSpPr>
            <a:spLocks noGrp="1"/>
          </p:cNvSpPr>
          <p:nvPr>
            <p:ph type="body" sz="quarter" idx="12"/>
          </p:nvPr>
        </p:nvSpPr>
        <p:spPr>
          <a:xfrm>
            <a:off x="6973850" y="2216681"/>
            <a:ext cx="3318690" cy="3318690"/>
          </a:xfrm>
        </p:spPr>
        <p:txBody>
          <a:bodyPr anchor="ctr">
            <a:normAutofit/>
          </a:bodyPr>
          <a:lstStyle>
            <a:lvl1pPr marL="0" indent="0" algn="ctr">
              <a:buNone/>
              <a:defRPr sz="2000" baseline="0"/>
            </a:lvl1pPr>
            <a:lvl2pPr marL="457200" indent="0">
              <a:buNone/>
              <a:defRPr/>
            </a:lvl2pPr>
            <a:lvl3pPr marL="914400" indent="0">
              <a:buNone/>
              <a:defRPr/>
            </a:lvl3pPr>
            <a:lvl4pPr marL="1371600" indent="0">
              <a:buNone/>
              <a:defRPr/>
            </a:lvl4pPr>
            <a:lvl5pPr marL="1828800" indent="0">
              <a:buNone/>
              <a:defRPr/>
            </a:lvl5pPr>
          </a:lstStyle>
          <a:p>
            <a:pPr lvl="0"/>
            <a:r>
              <a:rPr lang="en-US" dirty="0"/>
              <a:t>Edit Master text styles</a:t>
            </a:r>
          </a:p>
        </p:txBody>
      </p:sp>
    </p:spTree>
    <p:extLst>
      <p:ext uri="{BB962C8B-B14F-4D97-AF65-F5344CB8AC3E}">
        <p14:creationId xmlns:p14="http://schemas.microsoft.com/office/powerpoint/2010/main" val="17109504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2" name="Title 1"/>
          <p:cNvSpPr>
            <a:spLocks noGrp="1"/>
          </p:cNvSpPr>
          <p:nvPr>
            <p:ph type="title"/>
          </p:nvPr>
        </p:nvSpPr>
        <p:spPr>
          <a:xfrm>
            <a:off x="618309" y="365125"/>
            <a:ext cx="10955382" cy="1291113"/>
          </a:xfrm>
        </p:spPr>
        <p:txBody>
          <a:bodyPr>
            <a:normAutofit/>
          </a:bodyPr>
          <a:lstStyle>
            <a:lvl1pPr>
              <a:defRPr sz="2800" b="1" i="0"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r>
              <a:rPr lang="en-US" dirty="0"/>
              <a:t>Click to edit Master title style</a:t>
            </a:r>
          </a:p>
        </p:txBody>
      </p:sp>
      <p:pic>
        <p:nvPicPr>
          <p:cNvPr id="7" name="Picture 6"/>
          <p:cNvPicPr>
            <a:picLocks noChangeAspect="1"/>
          </p:cNvPicPr>
          <p:nvPr userDrawn="1"/>
        </p:nvPicPr>
        <p:blipFill>
          <a:blip r:embed="rId2" cstate="print">
            <a:extLst>
              <a:ext uri="{28A0092B-C50C-407E-A947-70E740481C1C}">
                <a14:useLocalDpi xmlns:a14="http://schemas.microsoft.com/office/drawing/2010/main" val="0"/>
              </a:ext>
            </a:extLst>
          </a:blip>
          <a:srcRect t="89444"/>
          <a:stretch>
            <a:fillRect/>
          </a:stretch>
        </p:blipFill>
        <p:spPr>
          <a:xfrm>
            <a:off x="0" y="1656238"/>
            <a:ext cx="9141806"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pic>
        <p:nvPicPr>
          <p:cNvPr id="10" name="Picture 9"/>
          <p:cNvPicPr>
            <a:picLocks noChangeAspect="1"/>
          </p:cNvPicPr>
          <p:nvPr userDrawn="1"/>
        </p:nvPicPr>
        <p:blipFill rotWithShape="1">
          <a:blip r:embed="rId2" cstate="print">
            <a:extLst>
              <a:ext uri="{28A0092B-C50C-407E-A947-70E740481C1C}">
                <a14:useLocalDpi xmlns:a14="http://schemas.microsoft.com/office/drawing/2010/main" val="0"/>
              </a:ext>
            </a:extLst>
          </a:blip>
          <a:srcRect l="7686" t="89444" r="58955"/>
          <a:stretch/>
        </p:blipFill>
        <p:spPr>
          <a:xfrm>
            <a:off x="9135291" y="1671262"/>
            <a:ext cx="3049621" cy="723900"/>
          </a:xfrm>
          <a:custGeom>
            <a:avLst/>
            <a:gdLst>
              <a:gd name="connsiteX0" fmla="*/ 0 w 9141806"/>
              <a:gd name="connsiteY0" fmla="*/ 0 h 723900"/>
              <a:gd name="connsiteX1" fmla="*/ 9141806 w 9141806"/>
              <a:gd name="connsiteY1" fmla="*/ 0 h 723900"/>
              <a:gd name="connsiteX2" fmla="*/ 9141806 w 9141806"/>
              <a:gd name="connsiteY2" fmla="*/ 723900 h 723900"/>
              <a:gd name="connsiteX3" fmla="*/ 0 w 9141806"/>
              <a:gd name="connsiteY3" fmla="*/ 723900 h 723900"/>
            </a:gdLst>
            <a:ahLst/>
            <a:cxnLst>
              <a:cxn ang="0">
                <a:pos x="connsiteX0" y="connsiteY0"/>
              </a:cxn>
              <a:cxn ang="0">
                <a:pos x="connsiteX1" y="connsiteY1"/>
              </a:cxn>
              <a:cxn ang="0">
                <a:pos x="connsiteX2" y="connsiteY2"/>
              </a:cxn>
              <a:cxn ang="0">
                <a:pos x="connsiteX3" y="connsiteY3"/>
              </a:cxn>
            </a:cxnLst>
            <a:rect l="l" t="t" r="r" b="b"/>
            <a:pathLst>
              <a:path w="9141806" h="723900">
                <a:moveTo>
                  <a:pt x="0" y="0"/>
                </a:moveTo>
                <a:lnTo>
                  <a:pt x="9141806" y="0"/>
                </a:lnTo>
                <a:lnTo>
                  <a:pt x="9141806" y="723900"/>
                </a:lnTo>
                <a:lnTo>
                  <a:pt x="0" y="723900"/>
                </a:lnTo>
                <a:close/>
              </a:path>
            </a:pathLst>
          </a:custGeom>
        </p:spPr>
      </p:pic>
      <p:sp>
        <p:nvSpPr>
          <p:cNvPr id="12" name="Oval 11"/>
          <p:cNvSpPr>
            <a:spLocks noChangeAspect="1"/>
          </p:cNvSpPr>
          <p:nvPr userDrawn="1"/>
        </p:nvSpPr>
        <p:spPr>
          <a:xfrm>
            <a:off x="623480"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Picture Placeholder 2"/>
          <p:cNvSpPr>
            <a:spLocks noGrp="1"/>
          </p:cNvSpPr>
          <p:nvPr>
            <p:ph type="pic" sz="quarter" idx="12" hasCustomPrompt="1"/>
          </p:nvPr>
        </p:nvSpPr>
        <p:spPr>
          <a:xfrm>
            <a:off x="764873" y="2084905"/>
            <a:ext cx="504121" cy="504122"/>
          </a:xfrm>
        </p:spPr>
        <p:txBody>
          <a:bodyPr anchor="ctr" anchorCtr="0">
            <a:noAutofit/>
          </a:bodyPr>
          <a:lstStyle>
            <a:lvl1pPr marL="0" indent="0" algn="ctr">
              <a:buNone/>
              <a:defRPr sz="800"/>
            </a:lvl1pPr>
          </a:lstStyle>
          <a:p>
            <a:r>
              <a:rPr lang="en-US" dirty="0"/>
              <a:t>Icon image</a:t>
            </a:r>
          </a:p>
        </p:txBody>
      </p:sp>
      <p:sp>
        <p:nvSpPr>
          <p:cNvPr id="16" name="Text Placeholder 15"/>
          <p:cNvSpPr>
            <a:spLocks noGrp="1"/>
          </p:cNvSpPr>
          <p:nvPr>
            <p:ph type="body" sz="quarter" idx="13" hasCustomPrompt="1"/>
          </p:nvPr>
        </p:nvSpPr>
        <p:spPr>
          <a:xfrm>
            <a:off x="618309" y="3189027"/>
            <a:ext cx="3218050"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18" name="Text Placeholder 17"/>
          <p:cNvSpPr>
            <a:spLocks noGrp="1"/>
          </p:cNvSpPr>
          <p:nvPr>
            <p:ph type="body" sz="quarter" idx="14" hasCustomPrompt="1"/>
          </p:nvPr>
        </p:nvSpPr>
        <p:spPr>
          <a:xfrm>
            <a:off x="617945" y="3663821"/>
            <a:ext cx="3226565" cy="2898775"/>
          </a:xfrm>
        </p:spPr>
        <p:txBody>
          <a:bodyPr>
            <a:noAutofit/>
          </a:bodyPr>
          <a:lstStyle>
            <a:lvl1pPr marL="285750" indent="-28575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742950" indent="-28575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200150" indent="-28575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5430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00250" indent="-17145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3" name="Oval 12"/>
          <p:cNvSpPr>
            <a:spLocks noChangeAspect="1"/>
          </p:cNvSpPr>
          <p:nvPr userDrawn="1"/>
        </p:nvSpPr>
        <p:spPr>
          <a:xfrm>
            <a:off x="4482354"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Picture Placeholder 2"/>
          <p:cNvSpPr>
            <a:spLocks noGrp="1"/>
          </p:cNvSpPr>
          <p:nvPr>
            <p:ph type="pic" sz="quarter" idx="19" hasCustomPrompt="1"/>
          </p:nvPr>
        </p:nvSpPr>
        <p:spPr>
          <a:xfrm>
            <a:off x="4623747" y="2084905"/>
            <a:ext cx="504121" cy="504122"/>
          </a:xfrm>
        </p:spPr>
        <p:txBody>
          <a:bodyPr anchor="ctr" anchorCtr="0">
            <a:noAutofit/>
          </a:bodyPr>
          <a:lstStyle>
            <a:lvl1pPr marL="0" indent="0" algn="ctr">
              <a:buNone/>
              <a:defRPr sz="800"/>
            </a:lvl1pPr>
          </a:lstStyle>
          <a:p>
            <a:r>
              <a:rPr lang="en-US" dirty="0"/>
              <a:t>Icon image</a:t>
            </a:r>
          </a:p>
        </p:txBody>
      </p:sp>
      <p:sp>
        <p:nvSpPr>
          <p:cNvPr id="19" name="Text Placeholder 15"/>
          <p:cNvSpPr>
            <a:spLocks noGrp="1"/>
          </p:cNvSpPr>
          <p:nvPr>
            <p:ph type="body" sz="quarter" idx="15" hasCustomPrompt="1"/>
          </p:nvPr>
        </p:nvSpPr>
        <p:spPr>
          <a:xfrm>
            <a:off x="4483839" y="3180590"/>
            <a:ext cx="3191743" cy="344488"/>
          </a:xfrm>
        </p:spPr>
        <p:txBody>
          <a:bodyPr>
            <a:no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0" name="Text Placeholder 17"/>
          <p:cNvSpPr>
            <a:spLocks noGrp="1"/>
          </p:cNvSpPr>
          <p:nvPr>
            <p:ph type="body" sz="quarter" idx="16" hasCustomPrompt="1"/>
          </p:nvPr>
        </p:nvSpPr>
        <p:spPr>
          <a:xfrm>
            <a:off x="4482354" y="366308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
        <p:nvSpPr>
          <p:cNvPr id="14" name="Oval 13"/>
          <p:cNvSpPr>
            <a:spLocks noChangeAspect="1"/>
          </p:cNvSpPr>
          <p:nvPr userDrawn="1"/>
        </p:nvSpPr>
        <p:spPr>
          <a:xfrm>
            <a:off x="8339863" y="1943512"/>
            <a:ext cx="786908" cy="786908"/>
          </a:xfrm>
          <a:prstGeom prst="ellipse">
            <a:avLst/>
          </a:prstGeom>
          <a:solidFill>
            <a:schemeClr val="bg1"/>
          </a:solidFill>
          <a:ln w="50800">
            <a:solidFill>
              <a:srgbClr val="DC440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Picture Placeholder 2"/>
          <p:cNvSpPr>
            <a:spLocks noGrp="1"/>
          </p:cNvSpPr>
          <p:nvPr>
            <p:ph type="pic" sz="quarter" idx="20" hasCustomPrompt="1"/>
          </p:nvPr>
        </p:nvSpPr>
        <p:spPr>
          <a:xfrm>
            <a:off x="8481256" y="2084905"/>
            <a:ext cx="504121" cy="504122"/>
          </a:xfrm>
        </p:spPr>
        <p:txBody>
          <a:bodyPr anchor="ctr" anchorCtr="0">
            <a:noAutofit/>
          </a:bodyPr>
          <a:lstStyle>
            <a:lvl1pPr marL="0" indent="0" algn="ctr">
              <a:buNone/>
              <a:defRPr sz="800"/>
            </a:lvl1pPr>
          </a:lstStyle>
          <a:p>
            <a:r>
              <a:rPr lang="en-US" dirty="0"/>
              <a:t>Icon image</a:t>
            </a:r>
          </a:p>
        </p:txBody>
      </p:sp>
      <p:sp>
        <p:nvSpPr>
          <p:cNvPr id="21" name="Text Placeholder 15"/>
          <p:cNvSpPr>
            <a:spLocks noGrp="1"/>
          </p:cNvSpPr>
          <p:nvPr>
            <p:ph type="body" sz="quarter" idx="17" hasCustomPrompt="1"/>
          </p:nvPr>
        </p:nvSpPr>
        <p:spPr>
          <a:xfrm>
            <a:off x="8355642" y="3189397"/>
            <a:ext cx="3218050" cy="344488"/>
          </a:xfrm>
        </p:spPr>
        <p:txBody>
          <a:bodyPr>
            <a:normAutofit/>
          </a:bodyPr>
          <a:lstStyle>
            <a:lvl1pPr marL="0" indent="0">
              <a:buNone/>
              <a:defRPr sz="2000" b="1" baseline="0">
                <a:solidFill>
                  <a:srgbClr val="DC4405"/>
                </a:solidFill>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Header</a:t>
            </a:r>
          </a:p>
        </p:txBody>
      </p:sp>
      <p:sp>
        <p:nvSpPr>
          <p:cNvPr id="22" name="Text Placeholder 17"/>
          <p:cNvSpPr>
            <a:spLocks noGrp="1"/>
          </p:cNvSpPr>
          <p:nvPr>
            <p:ph type="body" sz="quarter" idx="18" hasCustomPrompt="1"/>
          </p:nvPr>
        </p:nvSpPr>
        <p:spPr>
          <a:xfrm>
            <a:off x="8355278" y="3664191"/>
            <a:ext cx="3226565" cy="2898775"/>
          </a:xfrm>
        </p:spPr>
        <p:txBody>
          <a:bodyPr>
            <a:noAutofit/>
          </a:bodyPr>
          <a:lstStyle>
            <a:lvl1pPr marL="228600" indent="-228600">
              <a:buClr>
                <a:srgbClr val="DC4405"/>
              </a:buClr>
              <a:buFont typeface="Courier New" panose="02070309020205020404" pitchFamily="49" charset="0"/>
              <a:buChar char="o"/>
              <a:defRPr sz="1800">
                <a:latin typeface="+mn-lt"/>
                <a:ea typeface="Verdana" panose="020B0604030504040204" pitchFamily="34" charset="0"/>
                <a:cs typeface="Verdana" panose="020B0604030504040204" pitchFamily="34" charset="0"/>
              </a:defRPr>
            </a:lvl1pPr>
            <a:lvl2pPr marL="685800" indent="-228600">
              <a:buClr>
                <a:srgbClr val="DC4405"/>
              </a:buClr>
              <a:buFont typeface="Courier New" panose="02070309020205020404" pitchFamily="49" charset="0"/>
              <a:buChar char="o"/>
              <a:defRPr sz="1600">
                <a:latin typeface="+mn-lt"/>
                <a:ea typeface="Verdana" panose="020B0604030504040204" pitchFamily="34" charset="0"/>
                <a:cs typeface="Verdana" panose="020B0604030504040204" pitchFamily="34" charset="0"/>
              </a:defRPr>
            </a:lvl2pPr>
            <a:lvl3pPr marL="1143000" indent="-228600">
              <a:buClr>
                <a:srgbClr val="DC4405"/>
              </a:buClr>
              <a:buFont typeface="Courier New" panose="02070309020205020404" pitchFamily="49" charset="0"/>
              <a:buChar char="o"/>
              <a:defRPr sz="1400">
                <a:latin typeface="+mn-lt"/>
                <a:ea typeface="Verdana" panose="020B0604030504040204" pitchFamily="34" charset="0"/>
                <a:cs typeface="Verdana" panose="020B0604030504040204" pitchFamily="34" charset="0"/>
              </a:defRPr>
            </a:lvl3pPr>
            <a:lvl4pPr marL="16002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4pPr>
            <a:lvl5pPr marL="2057400" indent="-228600">
              <a:buClr>
                <a:srgbClr val="DC4405"/>
              </a:buClr>
              <a:buFont typeface="Courier New" panose="02070309020205020404" pitchFamily="49" charset="0"/>
              <a:buChar char="o"/>
              <a:defRPr sz="1200">
                <a:latin typeface="+mn-lt"/>
                <a:ea typeface="Verdana" panose="020B0604030504040204" pitchFamily="34" charset="0"/>
                <a:cs typeface="Verdana" panose="020B0604030504040204" pitchFamily="34" charset="0"/>
              </a:defRPr>
            </a:lvl5pPr>
          </a:lstStyle>
          <a:p>
            <a:pPr lvl="0"/>
            <a:r>
              <a:rPr lang="en-US" dirty="0"/>
              <a:t>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183126224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userDrawn="1">
  <p:cSld name="Big Concep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1"/>
          <p:cNvSpPr/>
          <p:nvPr userDrawn="1"/>
        </p:nvSpPr>
        <p:spPr>
          <a:xfrm>
            <a:off x="0" y="-1"/>
            <a:ext cx="12192000" cy="6858000"/>
          </a:xfrm>
          <a:prstGeom prst="rect">
            <a:avLst/>
          </a:prstGeom>
          <a:solidFill>
            <a:schemeClr val="tx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15"/>
          <p:cNvSpPr>
            <a:spLocks noGrp="1"/>
          </p:cNvSpPr>
          <p:nvPr>
            <p:ph type="body" sz="quarter" idx="13"/>
          </p:nvPr>
        </p:nvSpPr>
        <p:spPr>
          <a:xfrm>
            <a:off x="3807253" y="2547257"/>
            <a:ext cx="7230861" cy="1819470"/>
          </a:xfrm>
        </p:spPr>
        <p:txBody>
          <a:bodyPr anchor="ctr" anchorCtr="0">
            <a:noAutofit/>
          </a:bodyPr>
          <a:lstStyle>
            <a:lvl1pPr marL="0" indent="0" algn="l">
              <a:buNone/>
              <a:defRPr sz="4800" b="1">
                <a:solidFill>
                  <a:schemeClr val="bg1"/>
                </a:solidFill>
                <a:latin typeface="+mj-lt"/>
                <a:ea typeface="Verdana" panose="020B0604030504040204" pitchFamily="34" charset="0"/>
                <a:cs typeface="Verdana" panose="020B0604030504040204" pitchFamily="34" charset="0"/>
              </a:defRPr>
            </a:lvl1pPr>
          </a:lstStyle>
          <a:p>
            <a:pPr lvl="0"/>
            <a:endParaRPr lang="en-US" dirty="0"/>
          </a:p>
        </p:txBody>
      </p:sp>
      <p:cxnSp>
        <p:nvCxnSpPr>
          <p:cNvPr id="10" name="Straight Connector 9"/>
          <p:cNvCxnSpPr/>
          <p:nvPr userDrawn="1"/>
        </p:nvCxnSpPr>
        <p:spPr>
          <a:xfrm flipH="1">
            <a:off x="3095949" y="2133599"/>
            <a:ext cx="6351" cy="2590800"/>
          </a:xfrm>
          <a:prstGeom prst="line">
            <a:avLst/>
          </a:prstGeom>
          <a:ln w="127000" cmpd="sng">
            <a:solidFill>
              <a:srgbClr val="ABD6D9"/>
            </a:solidFill>
          </a:ln>
          <a:effectLst/>
        </p:spPr>
        <p:style>
          <a:lnRef idx="2">
            <a:schemeClr val="accent1"/>
          </a:lnRef>
          <a:fillRef idx="0">
            <a:schemeClr val="accent1"/>
          </a:fillRef>
          <a:effectRef idx="1">
            <a:schemeClr val="accent1"/>
          </a:effectRef>
          <a:fontRef idx="minor">
            <a:schemeClr val="tx1"/>
          </a:fontRef>
        </p:style>
      </p:cxnSp>
      <p:pic>
        <p:nvPicPr>
          <p:cNvPr id="17" name="Picture 1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62122" y="2823579"/>
            <a:ext cx="971706" cy="1266825"/>
          </a:xfrm>
          <a:prstGeom prst="rect">
            <a:avLst/>
          </a:prstGeom>
        </p:spPr>
      </p:pic>
    </p:spTree>
    <p:extLst>
      <p:ext uri="{BB962C8B-B14F-4D97-AF65-F5344CB8AC3E}">
        <p14:creationId xmlns:p14="http://schemas.microsoft.com/office/powerpoint/2010/main" val="319909735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07/06/25</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2076211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Content, and Large Photo">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5908430" y="1046163"/>
            <a:ext cx="5445369" cy="1114784"/>
          </a:xfrm>
        </p:spPr>
        <p:txBody>
          <a:bodyPr lIns="0" tIns="0" rIns="0" bIns="0" anchor="b">
            <a:noAutofit/>
          </a:bodyPr>
          <a:lstStyle>
            <a:lvl1pPr>
              <a:defRPr sz="3200" b="1" cap="all" baseline="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5908430" y="2506662"/>
            <a:ext cx="5445370" cy="3454523"/>
          </a:xfrm>
        </p:spPr>
        <p:txBody>
          <a:bodyPr lIns="0" tIns="0" rIns="0" bIns="0">
            <a:noAutofit/>
          </a:bodyPr>
          <a:lstStyle>
            <a:lvl1pPr>
              <a:lnSpc>
                <a:spcPct val="100000"/>
              </a:lnSpc>
              <a:buClr>
                <a:schemeClr val="accent1"/>
              </a:buClr>
              <a:defRPr sz="1800"/>
            </a:lvl1pPr>
            <a:lvl2pPr>
              <a:lnSpc>
                <a:spcPct val="100000"/>
              </a:lnSpc>
              <a:buClr>
                <a:schemeClr val="accent1"/>
              </a:buClr>
              <a:defRPr sz="1600"/>
            </a:lvl2pPr>
            <a:lvl3pPr>
              <a:lnSpc>
                <a:spcPct val="100000"/>
              </a:lnSpc>
              <a:buClr>
                <a:schemeClr val="accent1"/>
              </a:buClr>
              <a:defRPr sz="1400"/>
            </a:lvl3pPr>
            <a:lvl4pPr>
              <a:lnSpc>
                <a:spcPct val="100000"/>
              </a:lnSpc>
              <a:buClr>
                <a:schemeClr val="accent1"/>
              </a:buClr>
              <a:defRPr sz="1200"/>
            </a:lvl4pPr>
            <a:lvl5pPr>
              <a:lnSpc>
                <a:spcPct val="100000"/>
              </a:lnSpc>
              <a:buClr>
                <a:schemeClr val="accent1"/>
              </a:buClr>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469045" y="0"/>
            <a:ext cx="5210175" cy="5961063"/>
          </a:xfrm>
          <a:solidFill>
            <a:schemeClr val="bg1">
              <a:lumMod val="85000"/>
            </a:schemeClr>
          </a:solidFill>
        </p:spPr>
        <p:txBody>
          <a:bodyPr anchor="ctr"/>
          <a:lstStyle>
            <a:lvl1pPr marL="0" indent="0" algn="ctr">
              <a:buNone/>
              <a:defRPr/>
            </a:lvl1pPr>
          </a:lstStyle>
          <a:p>
            <a:r>
              <a:rPr lang="en-US"/>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19734198"/>
      </p:ext>
    </p:extLst>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Content, and Three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C16441-0F1F-453B-BACF-543CEDE2AE72}"/>
              </a:ext>
            </a:extLst>
          </p:cNvPr>
          <p:cNvSpPr>
            <a:spLocks noGrp="1"/>
          </p:cNvSpPr>
          <p:nvPr>
            <p:ph type="title"/>
          </p:nvPr>
        </p:nvSpPr>
        <p:spPr>
          <a:xfrm>
            <a:off x="363416" y="1046163"/>
            <a:ext cx="5445369" cy="1114784"/>
          </a:xfrm>
        </p:spPr>
        <p:txBody>
          <a:bodyPr lIns="0" tIns="0" rIns="0" bIns="0" anchor="b">
            <a:noAutofit/>
          </a:bodyPr>
          <a:lstStyle>
            <a:lvl1pPr>
              <a:defRPr sz="3200" b="1" cap="all" baseline="0"/>
            </a:lvl1pPr>
          </a:lstStyle>
          <a:p>
            <a:r>
              <a:rPr lang="en-US"/>
              <a:t>Click to edit Master title style</a:t>
            </a:r>
            <a:endParaRPr lang="en-IN" dirty="0"/>
          </a:p>
        </p:txBody>
      </p:sp>
      <p:sp>
        <p:nvSpPr>
          <p:cNvPr id="3" name="Content Placeholder 2">
            <a:extLst>
              <a:ext uri="{FF2B5EF4-FFF2-40B4-BE49-F238E27FC236}">
                <a16:creationId xmlns:a16="http://schemas.microsoft.com/office/drawing/2014/main" id="{61EC9302-80D9-4A88-8591-DE2D4BA1F91A}"/>
              </a:ext>
            </a:extLst>
          </p:cNvPr>
          <p:cNvSpPr>
            <a:spLocks noGrp="1"/>
          </p:cNvSpPr>
          <p:nvPr>
            <p:ph idx="1"/>
          </p:nvPr>
        </p:nvSpPr>
        <p:spPr>
          <a:xfrm>
            <a:off x="363416" y="2506662"/>
            <a:ext cx="5445370" cy="3454523"/>
          </a:xfrm>
        </p:spPr>
        <p:txBody>
          <a:bodyPr lIns="0" tIns="0" rIns="0" bIns="0">
            <a:noAutofit/>
          </a:bodyPr>
          <a:lstStyle>
            <a:lvl1pPr>
              <a:lnSpc>
                <a:spcPct val="100000"/>
              </a:lnSpc>
              <a:defRPr sz="1800"/>
            </a:lvl1pPr>
            <a:lvl2pPr>
              <a:lnSpc>
                <a:spcPct val="100000"/>
              </a:lnSpc>
              <a:defRPr sz="1600"/>
            </a:lvl2pPr>
            <a:lvl3pPr>
              <a:lnSpc>
                <a:spcPct val="100000"/>
              </a:lnSpc>
              <a:defRPr sz="1400"/>
            </a:lvl3pPr>
            <a:lvl4pPr>
              <a:lnSpc>
                <a:spcPct val="100000"/>
              </a:lnSpc>
              <a:defRPr sz="1200"/>
            </a:lvl4pPr>
            <a:lvl5pPr>
              <a:lnSpc>
                <a:spcPct val="100000"/>
              </a:lnSpc>
              <a:defRPr sz="12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8" name="Content Placeholder 16">
            <a:extLst>
              <a:ext uri="{FF2B5EF4-FFF2-40B4-BE49-F238E27FC236}">
                <a16:creationId xmlns:a16="http://schemas.microsoft.com/office/drawing/2014/main" id="{6AEAE6ED-58FA-4039-939A-E4032520CB3C}"/>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accent3"/>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sp>
        <p:nvSpPr>
          <p:cNvPr id="10" name="Picture Placeholder 9">
            <a:extLst>
              <a:ext uri="{FF2B5EF4-FFF2-40B4-BE49-F238E27FC236}">
                <a16:creationId xmlns:a16="http://schemas.microsoft.com/office/drawing/2014/main" id="{4502AABE-45EB-48A5-AD25-47BD8B79DF61}"/>
              </a:ext>
            </a:extLst>
          </p:cNvPr>
          <p:cNvSpPr>
            <a:spLocks noGrp="1"/>
          </p:cNvSpPr>
          <p:nvPr>
            <p:ph type="pic" sz="quarter" idx="15"/>
          </p:nvPr>
        </p:nvSpPr>
        <p:spPr>
          <a:xfrm>
            <a:off x="5919755" y="1"/>
            <a:ext cx="3430408" cy="4091942"/>
          </a:xfrm>
          <a:solidFill>
            <a:schemeClr val="bg1">
              <a:lumMod val="85000"/>
            </a:schemeClr>
          </a:solidFill>
        </p:spPr>
        <p:txBody>
          <a:bodyPr anchor="ctr"/>
          <a:lstStyle>
            <a:lvl1pPr marL="0" indent="0" algn="ctr">
              <a:buNone/>
              <a:defRPr/>
            </a:lvl1pPr>
          </a:lstStyle>
          <a:p>
            <a:r>
              <a:rPr lang="en-US"/>
              <a:t>Click icon to add picture</a:t>
            </a:r>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24055"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36341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1804745"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Picture Placeholder 9">
            <a:extLst>
              <a:ext uri="{FF2B5EF4-FFF2-40B4-BE49-F238E27FC236}">
                <a16:creationId xmlns:a16="http://schemas.microsoft.com/office/drawing/2014/main" id="{63A2A33D-4D91-454D-A35B-6DA97069EC3F}"/>
              </a:ext>
            </a:extLst>
          </p:cNvPr>
          <p:cNvSpPr>
            <a:spLocks noGrp="1"/>
          </p:cNvSpPr>
          <p:nvPr>
            <p:ph type="pic" sz="quarter" idx="16"/>
          </p:nvPr>
        </p:nvSpPr>
        <p:spPr>
          <a:xfrm>
            <a:off x="9542186" y="555157"/>
            <a:ext cx="2649814" cy="4298197"/>
          </a:xfrm>
          <a:solidFill>
            <a:schemeClr val="bg1">
              <a:lumMod val="85000"/>
            </a:schemeClr>
          </a:solidFill>
        </p:spPr>
        <p:txBody>
          <a:bodyPr anchor="ctr"/>
          <a:lstStyle>
            <a:lvl1pPr marL="0" indent="0" algn="ctr">
              <a:buNone/>
              <a:defRPr/>
            </a:lvl1pPr>
          </a:lstStyle>
          <a:p>
            <a:r>
              <a:rPr lang="en-US"/>
              <a:t>Click icon to add picture</a:t>
            </a:r>
            <a:endParaRPr lang="en-IN" dirty="0"/>
          </a:p>
        </p:txBody>
      </p:sp>
      <p:sp>
        <p:nvSpPr>
          <p:cNvPr id="21" name="Picture Placeholder 9">
            <a:extLst>
              <a:ext uri="{FF2B5EF4-FFF2-40B4-BE49-F238E27FC236}">
                <a16:creationId xmlns:a16="http://schemas.microsoft.com/office/drawing/2014/main" id="{7EC67FB7-777C-473E-95B8-585AA8E66406}"/>
              </a:ext>
            </a:extLst>
          </p:cNvPr>
          <p:cNvSpPr>
            <a:spLocks noGrp="1"/>
          </p:cNvSpPr>
          <p:nvPr>
            <p:ph type="pic" sz="quarter" idx="17"/>
          </p:nvPr>
        </p:nvSpPr>
        <p:spPr>
          <a:xfrm>
            <a:off x="5919754" y="4289110"/>
            <a:ext cx="3430407" cy="1672075"/>
          </a:xfrm>
          <a:solidFill>
            <a:schemeClr val="bg1">
              <a:lumMod val="85000"/>
            </a:schemeClr>
          </a:solidFill>
        </p:spPr>
        <p:txBody>
          <a:bodyPr anchor="ctr"/>
          <a:lstStyle>
            <a:lvl1pPr marL="0" indent="0" algn="ctr">
              <a:buNone/>
              <a:defRPr/>
            </a:lvl1pPr>
          </a:lstStyle>
          <a:p>
            <a:r>
              <a:rPr lang="en-US"/>
              <a:t>Click icon to add picture</a:t>
            </a:r>
            <a:endParaRPr lang="en-IN" dirty="0"/>
          </a:p>
        </p:txBody>
      </p:sp>
    </p:spTree>
    <p:extLst>
      <p:ext uri="{BB962C8B-B14F-4D97-AF65-F5344CB8AC3E}">
        <p14:creationId xmlns:p14="http://schemas.microsoft.com/office/powerpoint/2010/main" val="4038564040"/>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21683-5479-747A-4D63-B08AB054CBC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E41AFFD-FCAD-6C41-8A02-C5A335DAA94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4335C18-72F6-364A-0DA3-2007DAD561AA}"/>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FB07682E-B42C-76E0-8FB9-03B39E325DB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495C97-9C8C-22B6-4718-18D339CAF3F5}"/>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50660541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Half Image Horizonta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831850" y="4839691"/>
            <a:ext cx="10515600" cy="1305379"/>
          </a:xfrm>
        </p:spPr>
        <p:txBody>
          <a:bodyPr vert="horz" lIns="91440" tIns="45720" rIns="91440" bIns="45720" rtlCol="0">
            <a:noAutofit/>
          </a:bodyPr>
          <a:lstStyle>
            <a:lvl1pPr marL="0" indent="0" algn="ctr">
              <a:lnSpc>
                <a:spcPct val="100000"/>
              </a:lnSpc>
              <a:buNone/>
              <a:defRPr lang="en-US" sz="1800" b="0" cap="none" baseline="0" dirty="0" smtClean="0"/>
            </a:lvl1pPr>
          </a:lstStyle>
          <a:p>
            <a:pPr marL="228600" lvl="0" indent="-228600"/>
            <a:r>
              <a:rPr lang="en-US"/>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0" y="0"/>
            <a:ext cx="12192000" cy="3713018"/>
          </a:xfrm>
          <a:solidFill>
            <a:schemeClr val="bg1">
              <a:lumMod val="85000"/>
            </a:schemeClr>
          </a:solidFill>
        </p:spPr>
        <p:txBody>
          <a:bodyPr anchor="ctr">
            <a:normAutofit/>
          </a:bodyPr>
          <a:lstStyle>
            <a:lvl1pPr marL="0" indent="0" algn="ctr">
              <a:buNone/>
              <a:defRPr sz="2000"/>
            </a:lvl1pPr>
          </a:lstStyle>
          <a:p>
            <a:r>
              <a:rPr lang="en-US"/>
              <a:t>Click icon to add picture</a:t>
            </a:r>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1469805674"/>
      </p:ext>
    </p:extLst>
  </p:cSld>
  <p:clrMapOvr>
    <a:masterClrMapping/>
  </p:clrMapOvr>
  <p:hf hdr="0" ftr="0" dt="0"/>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amp; Content 0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3" name="Text Placeholder 2">
            <a:extLst>
              <a:ext uri="{FF2B5EF4-FFF2-40B4-BE49-F238E27FC236}">
                <a16:creationId xmlns:a16="http://schemas.microsoft.com/office/drawing/2014/main" id="{712D9B6D-CE43-4FB1-87C0-D3565E730242}"/>
              </a:ext>
            </a:extLst>
          </p:cNvPr>
          <p:cNvSpPr>
            <a:spLocks noGrp="1"/>
          </p:cNvSpPr>
          <p:nvPr>
            <p:ph type="body" idx="1"/>
          </p:nvPr>
        </p:nvSpPr>
        <p:spPr>
          <a:xfrm>
            <a:off x="4080986"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249D73CD-EB11-4ED6-80CF-B68320D57E91}"/>
              </a:ext>
            </a:extLst>
          </p:cNvPr>
          <p:cNvSpPr>
            <a:spLocks noGrp="1"/>
          </p:cNvSpPr>
          <p:nvPr>
            <p:ph sz="half" idx="2"/>
          </p:nvPr>
        </p:nvSpPr>
        <p:spPr>
          <a:xfrm>
            <a:off x="4080986"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sp>
        <p:nvSpPr>
          <p:cNvPr id="11" name="Content Placeholder 16">
            <a:extLst>
              <a:ext uri="{FF2B5EF4-FFF2-40B4-BE49-F238E27FC236}">
                <a16:creationId xmlns:a16="http://schemas.microsoft.com/office/drawing/2014/main" id="{57889B18-CC7E-47A7-B83B-45D7871D298A}"/>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tx1">
                    <a:lumMod val="50000"/>
                    <a:lumOff val="50000"/>
                  </a:schemeClr>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3639489" y="421045"/>
            <a:ext cx="0" cy="57686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9" name="Text Placeholder 2">
            <a:extLst>
              <a:ext uri="{FF2B5EF4-FFF2-40B4-BE49-F238E27FC236}">
                <a16:creationId xmlns:a16="http://schemas.microsoft.com/office/drawing/2014/main" id="{A09F60F9-61AE-4464-B369-1CF86DB708DA}"/>
              </a:ext>
            </a:extLst>
          </p:cNvPr>
          <p:cNvSpPr>
            <a:spLocks noGrp="1"/>
          </p:cNvSpPr>
          <p:nvPr>
            <p:ph type="body" idx="15"/>
          </p:nvPr>
        </p:nvSpPr>
        <p:spPr>
          <a:xfrm>
            <a:off x="7870582" y="2426274"/>
            <a:ext cx="3008434" cy="601087"/>
          </a:xfrm>
        </p:spPr>
        <p:txBody>
          <a:bodyPr lIns="0" tIns="0" rIns="0" bIns="0" anchor="b">
            <a:noAutofit/>
          </a:bodyPr>
          <a:lstStyle>
            <a:lvl1pPr marL="0" indent="0">
              <a:buNone/>
              <a:defRPr sz="1800" b="1">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Content Placeholder 3">
            <a:extLst>
              <a:ext uri="{FF2B5EF4-FFF2-40B4-BE49-F238E27FC236}">
                <a16:creationId xmlns:a16="http://schemas.microsoft.com/office/drawing/2014/main" id="{124CEF01-2C7C-4568-8A45-5F5A058ECFC1}"/>
              </a:ext>
            </a:extLst>
          </p:cNvPr>
          <p:cNvSpPr>
            <a:spLocks noGrp="1"/>
          </p:cNvSpPr>
          <p:nvPr>
            <p:ph sz="half" idx="16"/>
          </p:nvPr>
        </p:nvSpPr>
        <p:spPr>
          <a:xfrm>
            <a:off x="7870582" y="3097702"/>
            <a:ext cx="3008434" cy="3091961"/>
          </a:xfrm>
        </p:spPr>
        <p:txBody>
          <a:bodyPr lIns="0" tIns="0" rIns="0" bIns="0">
            <a:noAutofit/>
          </a:bodyPr>
          <a:lstStyle>
            <a:lvl1pPr>
              <a:defRPr sz="1600"/>
            </a:lvl1pPr>
            <a:lvl2pPr>
              <a:defRPr sz="1400"/>
            </a:lvl2pPr>
            <a:lvl3pPr>
              <a:defRPr sz="1200"/>
            </a:lvl3pPr>
            <a:lvl4pPr>
              <a:defRPr sz="1100"/>
            </a:lvl4pPr>
            <a:lvl5pPr>
              <a:defRPr sz="1100"/>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23" name="Picture Placeholder 8">
            <a:extLst>
              <a:ext uri="{FF2B5EF4-FFF2-40B4-BE49-F238E27FC236}">
                <a16:creationId xmlns:a16="http://schemas.microsoft.com/office/drawing/2014/main" id="{BAF86618-E012-4E70-91E3-A72E71C63E64}"/>
              </a:ext>
            </a:extLst>
          </p:cNvPr>
          <p:cNvSpPr>
            <a:spLocks noGrp="1"/>
          </p:cNvSpPr>
          <p:nvPr>
            <p:ph type="pic" sz="quarter" idx="18" hasCustomPrompt="1"/>
          </p:nvPr>
        </p:nvSpPr>
        <p:spPr>
          <a:xfrm>
            <a:off x="4080986"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4" name="Picture Placeholder 8">
            <a:extLst>
              <a:ext uri="{FF2B5EF4-FFF2-40B4-BE49-F238E27FC236}">
                <a16:creationId xmlns:a16="http://schemas.microsoft.com/office/drawing/2014/main" id="{4FF378B9-734E-4C43-836C-CB80566DDB15}"/>
              </a:ext>
            </a:extLst>
          </p:cNvPr>
          <p:cNvSpPr>
            <a:spLocks noGrp="1"/>
          </p:cNvSpPr>
          <p:nvPr>
            <p:ph type="pic" sz="quarter" idx="19" hasCustomPrompt="1"/>
          </p:nvPr>
        </p:nvSpPr>
        <p:spPr>
          <a:xfrm>
            <a:off x="7868008" y="1676296"/>
            <a:ext cx="587932" cy="587932"/>
          </a:xfrm>
          <a:noFill/>
        </p:spPr>
        <p:txBody>
          <a:bodyPr anchor="ctr">
            <a:noAutofit/>
          </a:bodyPr>
          <a:lstStyle>
            <a:lvl1pPr marL="0" indent="0" algn="ctr">
              <a:buNone/>
              <a:defRPr sz="1400">
                <a:solidFill>
                  <a:schemeClr val="tx1"/>
                </a:solidFill>
              </a:defRPr>
            </a:lvl1pPr>
          </a:lstStyle>
          <a:p>
            <a:r>
              <a:rPr lang="en-US" dirty="0"/>
              <a:t>Icon Here</a:t>
            </a:r>
            <a:endParaRPr lang="en-IN" dirty="0"/>
          </a:p>
        </p:txBody>
      </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9" name="Text Placeholder 2">
            <a:extLst>
              <a:ext uri="{FF2B5EF4-FFF2-40B4-BE49-F238E27FC236}">
                <a16:creationId xmlns:a16="http://schemas.microsoft.com/office/drawing/2014/main" id="{76F2CCF2-293A-49CA-B2A9-134BB5DEF98E}"/>
              </a:ext>
            </a:extLst>
          </p:cNvPr>
          <p:cNvSpPr>
            <a:spLocks noGrp="1"/>
          </p:cNvSpPr>
          <p:nvPr>
            <p:ph type="body" idx="20"/>
          </p:nvPr>
        </p:nvSpPr>
        <p:spPr>
          <a:xfrm>
            <a:off x="4080985" y="480157"/>
            <a:ext cx="6944563" cy="823912"/>
          </a:xfrm>
        </p:spPr>
        <p:txBody>
          <a:bodyPr lIns="0" tIns="0" rIns="0" bIns="0" anchor="ctr">
            <a:noAutofit/>
          </a:bodyPr>
          <a:lstStyle>
            <a:lvl1pPr marL="0" indent="0">
              <a:buNone/>
              <a:defRPr sz="2000" b="1">
                <a:solidFill>
                  <a:schemeClr val="tx1">
                    <a:lumMod val="50000"/>
                    <a:lumOff val="5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2310425105"/>
      </p:ext>
    </p:extLst>
  </p:cSld>
  <p:clrMapOvr>
    <a:masterClrMapping/>
  </p:clrMapOvr>
  <p:hf hdr="0" ftr="0" dt="0"/>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Half Image Vertical Purple">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A7389277-B3D3-4AEE-8BE0-0559A7396981}"/>
              </a:ext>
            </a:extLst>
          </p:cNvPr>
          <p:cNvSpPr>
            <a:spLocks noGrp="1"/>
          </p:cNvSpPr>
          <p:nvPr>
            <p:ph type="pic" sz="quarter" idx="13"/>
          </p:nvPr>
        </p:nvSpPr>
        <p:spPr>
          <a:xfrm>
            <a:off x="5316488" y="0"/>
            <a:ext cx="6875511" cy="6858000"/>
          </a:xfrm>
          <a:solidFill>
            <a:schemeClr val="bg1">
              <a:lumMod val="85000"/>
            </a:schemeClr>
          </a:solidFill>
        </p:spPr>
        <p:txBody>
          <a:bodyPr anchor="ctr">
            <a:normAutofit/>
          </a:bodyPr>
          <a:lstStyle>
            <a:lvl1pPr marL="0" indent="0" algn="ctr">
              <a:buNone/>
              <a:defRPr sz="2000"/>
            </a:lvl1pPr>
          </a:lstStyle>
          <a:p>
            <a:r>
              <a:rPr lang="en-US"/>
              <a:t>Click icon to add picture</a:t>
            </a:r>
            <a:endParaRPr lang="en-IN" dirty="0"/>
          </a:p>
        </p:txBody>
      </p:sp>
      <p:sp>
        <p:nvSpPr>
          <p:cNvPr id="4" name="Rectangle 3">
            <a:extLst>
              <a:ext uri="{FF2B5EF4-FFF2-40B4-BE49-F238E27FC236}">
                <a16:creationId xmlns:a16="http://schemas.microsoft.com/office/drawing/2014/main" id="{9536DA47-61AF-4CF1-8DF3-3721934D13E3}"/>
              </a:ext>
            </a:extLst>
          </p:cNvPr>
          <p:cNvSpPr/>
          <p:nvPr userDrawn="1"/>
        </p:nvSpPr>
        <p:spPr>
          <a:xfrm>
            <a:off x="0" y="0"/>
            <a:ext cx="5316488"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5" name="Rectangle 4">
            <a:extLst>
              <a:ext uri="{FF2B5EF4-FFF2-40B4-BE49-F238E27FC236}">
                <a16:creationId xmlns:a16="http://schemas.microsoft.com/office/drawing/2014/main" id="{056FD760-FBDC-4410-A039-469F7931D3A3}"/>
              </a:ext>
            </a:extLst>
          </p:cNvPr>
          <p:cNvSpPr/>
          <p:nvPr userDrawn="1"/>
        </p:nvSpPr>
        <p:spPr>
          <a:xfrm>
            <a:off x="831850" y="1723292"/>
            <a:ext cx="5307246" cy="3745523"/>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384651" y="1087907"/>
            <a:ext cx="4468698" cy="1444275"/>
          </a:xfrm>
        </p:spPr>
        <p:txBody>
          <a:bodyPr vert="horz" lIns="91440" tIns="792000" rIns="91440" bIns="45720" rtlCol="0" anchor="t">
            <a:noAutofit/>
          </a:bodyPr>
          <a:lstStyle>
            <a:lvl1pPr algn="l">
              <a:defRPr lang="en-IN" sz="3600" b="1" cap="all" baseline="0">
                <a:solidFill>
                  <a:schemeClr val="bg1"/>
                </a:solidFill>
              </a:defRPr>
            </a:lvl1pPr>
          </a:lstStyle>
          <a:p>
            <a:pPr lvl="0"/>
            <a:r>
              <a:rPr lang="en-US" dirty="0"/>
              <a:t>TITLE HERE</a:t>
            </a:r>
            <a:endParaRPr lang="en-IN" dirty="0"/>
          </a:p>
        </p:txBody>
      </p:sp>
      <p:sp>
        <p:nvSpPr>
          <p:cNvPr id="3" name="Text Placeholder 2">
            <a:extLst>
              <a:ext uri="{FF2B5EF4-FFF2-40B4-BE49-F238E27FC236}">
                <a16:creationId xmlns:a16="http://schemas.microsoft.com/office/drawing/2014/main" id="{6E8BFC94-FFEC-4290-AC27-760323F21BA3}"/>
              </a:ext>
            </a:extLst>
          </p:cNvPr>
          <p:cNvSpPr>
            <a:spLocks noGrp="1"/>
          </p:cNvSpPr>
          <p:nvPr>
            <p:ph type="body" idx="1"/>
          </p:nvPr>
        </p:nvSpPr>
        <p:spPr>
          <a:xfrm>
            <a:off x="368711" y="2552611"/>
            <a:ext cx="4097778" cy="1992819"/>
          </a:xfrm>
        </p:spPr>
        <p:txBody>
          <a:bodyPr vert="horz" lIns="91440" tIns="45720" rIns="91440" bIns="45720" rtlCol="0">
            <a:noAutofit/>
          </a:bodyPr>
          <a:lstStyle>
            <a:lvl1pPr marL="0" indent="0" algn="l">
              <a:lnSpc>
                <a:spcPct val="100000"/>
              </a:lnSpc>
              <a:buNone/>
              <a:defRPr lang="en-US" sz="1800" b="0" cap="none" baseline="0" dirty="0" smtClean="0">
                <a:solidFill>
                  <a:schemeClr val="bg1"/>
                </a:solidFill>
              </a:defRPr>
            </a:lvl1pPr>
          </a:lstStyle>
          <a:p>
            <a:pPr marL="228600" lvl="0" indent="-228600"/>
            <a:r>
              <a:rPr lang="en-US"/>
              <a:t>Edit Master text styles</a:t>
            </a:r>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454991" y="1620451"/>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7" name="Content Placeholder 16">
            <a:extLst>
              <a:ext uri="{FF2B5EF4-FFF2-40B4-BE49-F238E27FC236}">
                <a16:creationId xmlns:a16="http://schemas.microsoft.com/office/drawing/2014/main" id="{B34A1799-63F2-4B23-A188-7BAB23FB821F}"/>
              </a:ext>
            </a:extLst>
          </p:cNvPr>
          <p:cNvSpPr>
            <a:spLocks noGrp="1"/>
          </p:cNvSpPr>
          <p:nvPr>
            <p:ph sz="quarter" idx="14" hasCustomPrompt="1"/>
          </p:nvPr>
        </p:nvSpPr>
        <p:spPr>
          <a:xfrm>
            <a:off x="363416" y="6462713"/>
            <a:ext cx="2262187" cy="249237"/>
          </a:xfrm>
        </p:spPr>
        <p:txBody>
          <a:bodyPr>
            <a:noAutofit/>
          </a:bodyPr>
          <a:lstStyle>
            <a:lvl1pPr marL="0" indent="0">
              <a:buNone/>
              <a:defRPr sz="1400" b="1" cap="all" baseline="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Your company name</a:t>
            </a:r>
          </a:p>
        </p:txBody>
      </p:sp>
      <p:grpSp>
        <p:nvGrpSpPr>
          <p:cNvPr id="13" name="Group 12">
            <a:extLst>
              <a:ext uri="{FF2B5EF4-FFF2-40B4-BE49-F238E27FC236}">
                <a16:creationId xmlns:a16="http://schemas.microsoft.com/office/drawing/2014/main" id="{C5F2EA84-5150-479B-86D5-F4BAE1263488}"/>
              </a:ext>
            </a:extLst>
          </p:cNvPr>
          <p:cNvGrpSpPr/>
          <p:nvPr userDrawn="1"/>
        </p:nvGrpSpPr>
        <p:grpSpPr>
          <a:xfrm flipH="1">
            <a:off x="1130928" y="4803540"/>
            <a:ext cx="3616779" cy="3522776"/>
            <a:chOff x="2555621" y="3917613"/>
            <a:chExt cx="3616779" cy="3522776"/>
          </a:xfrm>
        </p:grpSpPr>
        <p:sp>
          <p:nvSpPr>
            <p:cNvPr id="15" name="Oval 14">
              <a:extLst>
                <a:ext uri="{FF2B5EF4-FFF2-40B4-BE49-F238E27FC236}">
                  <a16:creationId xmlns:a16="http://schemas.microsoft.com/office/drawing/2014/main" id="{C0699C4B-8D8E-47E2-A0C5-D71C25ABAC72}"/>
                </a:ext>
              </a:extLst>
            </p:cNvPr>
            <p:cNvSpPr/>
            <p:nvPr userDrawn="1"/>
          </p:nvSpPr>
          <p:spPr>
            <a:xfrm>
              <a:off x="2874028" y="4142017"/>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2F607AB9-31A7-4B79-9AFE-0DFDB792E20C}"/>
                </a:ext>
              </a:extLst>
            </p:cNvPr>
            <p:cNvSpPr/>
            <p:nvPr userDrawn="1"/>
          </p:nvSpPr>
          <p:spPr>
            <a:xfrm>
              <a:off x="2555621" y="3917613"/>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spTree>
    <p:extLst>
      <p:ext uri="{BB962C8B-B14F-4D97-AF65-F5344CB8AC3E}">
        <p14:creationId xmlns:p14="http://schemas.microsoft.com/office/powerpoint/2010/main" val="472671149"/>
      </p:ext>
    </p:extLst>
  </p:cSld>
  <p:clrMapOvr>
    <a:masterClrMapping/>
  </p:clrMapOvr>
  <p:hf hdr="0" ftr="0" dt="0"/>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3CABAC-B403-4354-A27F-4C38B08C1D3F}"/>
              </a:ext>
            </a:extLst>
          </p:cNvPr>
          <p:cNvSpPr>
            <a:spLocks noGrp="1"/>
          </p:cNvSpPr>
          <p:nvPr>
            <p:ph type="title" hasCustomPrompt="1"/>
          </p:nvPr>
        </p:nvSpPr>
        <p:spPr>
          <a:xfrm>
            <a:off x="4712885" y="2704121"/>
            <a:ext cx="6556248" cy="750278"/>
          </a:xfrm>
        </p:spPr>
        <p:txBody>
          <a:bodyPr/>
          <a:lstStyle>
            <a:lvl1pPr>
              <a:defRPr lang="en-US" sz="4800" b="1" kern="1200" cap="all" baseline="0" smtClean="0">
                <a:solidFill>
                  <a:schemeClr val="tx1"/>
                </a:solidFill>
                <a:latin typeface="+mn-lt"/>
                <a:ea typeface="+mn-ea"/>
                <a:cs typeface="+mn-cs"/>
              </a:defRPr>
            </a:lvl1pPr>
          </a:lstStyle>
          <a:p>
            <a:r>
              <a:rPr lang="en-US" dirty="0"/>
              <a:t>Thank You</a:t>
            </a:r>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07/06/25</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3760408"/>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4" name="Picture Placeholder 13">
            <a:extLst>
              <a:ext uri="{FF2B5EF4-FFF2-40B4-BE49-F238E27FC236}">
                <a16:creationId xmlns:a16="http://schemas.microsoft.com/office/drawing/2014/main" id="{F0C7F772-E2DA-4B13-AC2E-28A0EE6D8465}"/>
              </a:ext>
            </a:extLst>
          </p:cNvPr>
          <p:cNvSpPr>
            <a:spLocks noGrp="1"/>
          </p:cNvSpPr>
          <p:nvPr>
            <p:ph type="pic" sz="quarter" idx="13"/>
          </p:nvPr>
        </p:nvSpPr>
        <p:spPr>
          <a:xfrm>
            <a:off x="0" y="1"/>
            <a:ext cx="4424363" cy="6858000"/>
          </a:xfrm>
          <a:solidFill>
            <a:schemeClr val="bg2"/>
          </a:solidFill>
        </p:spPr>
        <p:txBody>
          <a:bodyPr anchor="ctr"/>
          <a:lstStyle>
            <a:lvl1pPr marL="0" indent="0" algn="ctr">
              <a:buNone/>
              <a:defRPr/>
            </a:lvl1pPr>
          </a:lstStyle>
          <a:p>
            <a:r>
              <a:rPr lang="en-US"/>
              <a:t>Click icon to add picture</a:t>
            </a:r>
            <a:endParaRPr lang="en-IN" dirty="0"/>
          </a:p>
        </p:txBody>
      </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pic>
        <p:nvPicPr>
          <p:cNvPr id="23" name="Graphic 22" descr="Envelope">
            <a:extLst>
              <a:ext uri="{FF2B5EF4-FFF2-40B4-BE49-F238E27FC236}">
                <a16:creationId xmlns:a16="http://schemas.microsoft.com/office/drawing/2014/main" id="{3C32C7E5-809C-4E12-8962-1B868951E679}"/>
              </a:ext>
            </a:extLst>
          </p:cNvPr>
          <p:cNvPicPr>
            <a:picLocks noChangeAspect="1"/>
          </p:cNvPicPr>
          <p:nvPr userDrawn="1"/>
        </p:nvPicPr>
        <p:blipFill>
          <a:blip r:embed="rId2" cstate="screen">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4834803" y="4029040"/>
            <a:ext cx="469232" cy="469232"/>
          </a:xfrm>
          <a:prstGeom prst="rect">
            <a:avLst/>
          </a:prstGeom>
        </p:spPr>
      </p:pic>
      <p:sp>
        <p:nvSpPr>
          <p:cNvPr id="34" name="Subtitle 2">
            <a:extLst>
              <a:ext uri="{FF2B5EF4-FFF2-40B4-BE49-F238E27FC236}">
                <a16:creationId xmlns:a16="http://schemas.microsoft.com/office/drawing/2014/main" id="{31AD270F-1692-4526-B979-6B5945A20D90}"/>
              </a:ext>
            </a:extLst>
          </p:cNvPr>
          <p:cNvSpPr>
            <a:spLocks noGrp="1"/>
          </p:cNvSpPr>
          <p:nvPr>
            <p:ph type="subTitle" idx="1"/>
          </p:nvPr>
        </p:nvSpPr>
        <p:spPr>
          <a:xfrm>
            <a:off x="5406809" y="4126311"/>
            <a:ext cx="3640478" cy="433938"/>
          </a:xfrm>
        </p:spPr>
        <p:txBody>
          <a:bodyPr>
            <a:normAutofit/>
          </a:bodyPr>
          <a:lstStyle>
            <a:lvl1pPr marL="0" indent="0" algn="l">
              <a:buNone/>
              <a:defRPr sz="1800" b="0" cap="none" baseline="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39" name="Content Placeholder 38">
            <a:extLst>
              <a:ext uri="{FF2B5EF4-FFF2-40B4-BE49-F238E27FC236}">
                <a16:creationId xmlns:a16="http://schemas.microsoft.com/office/drawing/2014/main" id="{382940E6-7963-411F-B35A-57121171A988}"/>
              </a:ext>
            </a:extLst>
          </p:cNvPr>
          <p:cNvSpPr>
            <a:spLocks noGrp="1"/>
          </p:cNvSpPr>
          <p:nvPr>
            <p:ph sz="quarter" idx="15"/>
          </p:nvPr>
        </p:nvSpPr>
        <p:spPr>
          <a:xfrm>
            <a:off x="5408614" y="4836222"/>
            <a:ext cx="3638674" cy="453938"/>
          </a:xfrm>
        </p:spPr>
        <p:txBody>
          <a:bodyPr vert="horz" lIns="91440" tIns="45720" rIns="91440" bIns="45720" rtlCol="0">
            <a:normAutofit/>
          </a:bodyPr>
          <a:lstStyle>
            <a:lvl1pPr marL="0" indent="0">
              <a:buNone/>
              <a:defRPr lang="en-US" sz="1800" b="0" cap="none" baseline="0" dirty="0" smtClean="0"/>
            </a:lvl1pPr>
            <a:lvl2pPr>
              <a:defRPr lang="en-US" sz="2000" dirty="0" smtClean="0"/>
            </a:lvl2pPr>
            <a:lvl3pPr>
              <a:defRPr lang="en-US" sz="1800" dirty="0" smtClean="0"/>
            </a:lvl3pPr>
            <a:lvl4pPr>
              <a:defRPr lang="en-US" sz="1600" dirty="0" smtClean="0"/>
            </a:lvl4pPr>
            <a:lvl5pPr>
              <a:defRPr lang="en-IN" sz="1600" dirty="0"/>
            </a:lvl5pPr>
          </a:lstStyle>
          <a:p>
            <a:pPr marL="228600" lvl="0" indent="-228600"/>
            <a:r>
              <a:rPr lang="en-US"/>
              <a:t>Edit Master text styles</a:t>
            </a:r>
          </a:p>
        </p:txBody>
      </p:sp>
      <p:grpSp>
        <p:nvGrpSpPr>
          <p:cNvPr id="20" name="Group 19">
            <a:extLst>
              <a:ext uri="{FF2B5EF4-FFF2-40B4-BE49-F238E27FC236}">
                <a16:creationId xmlns:a16="http://schemas.microsoft.com/office/drawing/2014/main" id="{1F8FC2D7-B114-3444-8684-995FC4D6D459}"/>
              </a:ext>
            </a:extLst>
          </p:cNvPr>
          <p:cNvGrpSpPr/>
          <p:nvPr userDrawn="1"/>
        </p:nvGrpSpPr>
        <p:grpSpPr>
          <a:xfrm>
            <a:off x="4793474" y="2475187"/>
            <a:ext cx="748798" cy="134113"/>
            <a:chOff x="4827813" y="2534636"/>
            <a:chExt cx="996651" cy="178504"/>
          </a:xfrm>
        </p:grpSpPr>
        <p:sp>
          <p:nvSpPr>
            <p:cNvPr id="21" name="Oval 20">
              <a:extLst>
                <a:ext uri="{FF2B5EF4-FFF2-40B4-BE49-F238E27FC236}">
                  <a16:creationId xmlns:a16="http://schemas.microsoft.com/office/drawing/2014/main" id="{CEE45073-ED8E-0544-85FA-9AF5A478417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2" name="Oval 21">
              <a:extLst>
                <a:ext uri="{FF2B5EF4-FFF2-40B4-BE49-F238E27FC236}">
                  <a16:creationId xmlns:a16="http://schemas.microsoft.com/office/drawing/2014/main" id="{B8BAF06E-A8A8-484C-8F6C-E42EDC46BBCB}"/>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4" name="Oval 23">
              <a:extLst>
                <a:ext uri="{FF2B5EF4-FFF2-40B4-BE49-F238E27FC236}">
                  <a16:creationId xmlns:a16="http://schemas.microsoft.com/office/drawing/2014/main" id="{586EB62D-13C7-6E43-9D98-B706D2B9ADDF}"/>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6" name="Oval 25">
              <a:extLst>
                <a:ext uri="{FF2B5EF4-FFF2-40B4-BE49-F238E27FC236}">
                  <a16:creationId xmlns:a16="http://schemas.microsoft.com/office/drawing/2014/main" id="{35CF3453-ED5A-024D-8815-C08EFA13D1A6}"/>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pic>
        <p:nvPicPr>
          <p:cNvPr id="3" name="Graphic 2" descr="Link">
            <a:extLst>
              <a:ext uri="{FF2B5EF4-FFF2-40B4-BE49-F238E27FC236}">
                <a16:creationId xmlns:a16="http://schemas.microsoft.com/office/drawing/2014/main" id="{16E3F5A0-978F-8D46-BBFB-19A7F7883D93}"/>
              </a:ext>
            </a:extLst>
          </p:cNvPr>
          <p:cNvPicPr>
            <a:picLocks noChangeAspect="1"/>
          </p:cNvPicPr>
          <p:nvPr userDrawn="1"/>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4787152" y="4809677"/>
            <a:ext cx="542081" cy="542081"/>
          </a:xfrm>
          <a:prstGeom prst="rect">
            <a:avLst/>
          </a:prstGeom>
        </p:spPr>
      </p:pic>
    </p:spTree>
    <p:extLst>
      <p:ext uri="{BB962C8B-B14F-4D97-AF65-F5344CB8AC3E}">
        <p14:creationId xmlns:p14="http://schemas.microsoft.com/office/powerpoint/2010/main" val="269186189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8582E5-8FA2-4056-805F-EF36F7066893}"/>
              </a:ext>
            </a:extLst>
          </p:cNvPr>
          <p:cNvSpPr>
            <a:spLocks noGrp="1"/>
          </p:cNvSpPr>
          <p:nvPr>
            <p:ph type="ctrTitle" hasCustomPrompt="1"/>
          </p:nvPr>
        </p:nvSpPr>
        <p:spPr>
          <a:xfrm>
            <a:off x="4686300" y="2726872"/>
            <a:ext cx="7233557" cy="832077"/>
          </a:xfrm>
        </p:spPr>
        <p:txBody>
          <a:bodyPr anchor="b">
            <a:normAutofit/>
          </a:bodyPr>
          <a:lstStyle>
            <a:lvl1pPr algn="l">
              <a:defRPr sz="4800" b="1" cap="all" baseline="0">
                <a:solidFill>
                  <a:schemeClr val="tx1"/>
                </a:solidFill>
              </a:defRPr>
            </a:lvl1pPr>
          </a:lstStyle>
          <a:p>
            <a:r>
              <a:rPr lang="en-US" dirty="0"/>
              <a:t>Presentation title</a:t>
            </a:r>
            <a:endParaRPr lang="en-IN" dirty="0"/>
          </a:p>
        </p:txBody>
      </p:sp>
      <p:sp>
        <p:nvSpPr>
          <p:cNvPr id="3" name="Subtitle 2">
            <a:extLst>
              <a:ext uri="{FF2B5EF4-FFF2-40B4-BE49-F238E27FC236}">
                <a16:creationId xmlns:a16="http://schemas.microsoft.com/office/drawing/2014/main" id="{1C085D6F-874B-44F8-B241-51EF13CA9C8B}"/>
              </a:ext>
            </a:extLst>
          </p:cNvPr>
          <p:cNvSpPr>
            <a:spLocks noGrp="1"/>
          </p:cNvSpPr>
          <p:nvPr>
            <p:ph type="subTitle" idx="1"/>
          </p:nvPr>
        </p:nvSpPr>
        <p:spPr>
          <a:xfrm>
            <a:off x="4686300" y="3569380"/>
            <a:ext cx="7233557" cy="365125"/>
          </a:xfrm>
        </p:spPr>
        <p:txBody>
          <a:bodyPr lIns="0">
            <a:normAutofit/>
          </a:bodyPr>
          <a:lstStyle>
            <a:lvl1pPr marL="0" indent="0" algn="l">
              <a:buNone/>
              <a:defRPr sz="1800" b="0" cap="all" baseline="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IN" dirty="0"/>
          </a:p>
        </p:txBody>
      </p:sp>
      <p:sp>
        <p:nvSpPr>
          <p:cNvPr id="4" name="Date Placeholder 3">
            <a:extLst>
              <a:ext uri="{FF2B5EF4-FFF2-40B4-BE49-F238E27FC236}">
                <a16:creationId xmlns:a16="http://schemas.microsoft.com/office/drawing/2014/main" id="{ABDE5D2F-535D-4D7C-9BE1-84BFEC7A6547}"/>
              </a:ext>
            </a:extLst>
          </p:cNvPr>
          <p:cNvSpPr>
            <a:spLocks noGrp="1"/>
          </p:cNvSpPr>
          <p:nvPr>
            <p:ph type="dt" sz="half" idx="10"/>
          </p:nvPr>
        </p:nvSpPr>
        <p:spPr>
          <a:xfrm>
            <a:off x="838200" y="6356350"/>
            <a:ext cx="2743200" cy="365125"/>
          </a:xfrm>
          <a:prstGeom prst="rect">
            <a:avLst/>
          </a:prstGeom>
        </p:spPr>
        <p:txBody>
          <a:bodyPr/>
          <a:lstStyle/>
          <a:p>
            <a:fld id="{C1F93407-1483-4B80-86DE-DAE1D4D89093}" type="datetimeFigureOut">
              <a:rPr lang="en-IN" smtClean="0"/>
              <a:t>07/06/25</a:t>
            </a:fld>
            <a:endParaRPr lang="en-IN" dirty="0"/>
          </a:p>
        </p:txBody>
      </p:sp>
      <p:cxnSp>
        <p:nvCxnSpPr>
          <p:cNvPr id="7" name="Straight Connector 6">
            <a:extLst>
              <a:ext uri="{FF2B5EF4-FFF2-40B4-BE49-F238E27FC236}">
                <a16:creationId xmlns:a16="http://schemas.microsoft.com/office/drawing/2014/main" id="{64363625-95D4-4DF0-A1AA-D060728EC426}"/>
              </a:ext>
            </a:extLst>
          </p:cNvPr>
          <p:cNvCxnSpPr>
            <a:cxnSpLocks/>
          </p:cNvCxnSpPr>
          <p:nvPr userDrawn="1"/>
        </p:nvCxnSpPr>
        <p:spPr>
          <a:xfrm>
            <a:off x="4827813" y="4082142"/>
            <a:ext cx="148862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ECBCF8A4-C2B4-4945-8D79-C9D46B7FBECB}"/>
              </a:ext>
            </a:extLst>
          </p:cNvPr>
          <p:cNvGrpSpPr/>
          <p:nvPr userDrawn="1"/>
        </p:nvGrpSpPr>
        <p:grpSpPr>
          <a:xfrm>
            <a:off x="4793474" y="2475187"/>
            <a:ext cx="748798" cy="134113"/>
            <a:chOff x="4827813" y="2534636"/>
            <a:chExt cx="996651" cy="178504"/>
          </a:xfrm>
        </p:grpSpPr>
        <p:sp>
          <p:nvSpPr>
            <p:cNvPr id="9" name="Oval 8">
              <a:extLst>
                <a:ext uri="{FF2B5EF4-FFF2-40B4-BE49-F238E27FC236}">
                  <a16:creationId xmlns:a16="http://schemas.microsoft.com/office/drawing/2014/main" id="{479C2256-8A0F-4625-86F0-FB439F3EAD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0" name="Oval 9">
              <a:extLst>
                <a:ext uri="{FF2B5EF4-FFF2-40B4-BE49-F238E27FC236}">
                  <a16:creationId xmlns:a16="http://schemas.microsoft.com/office/drawing/2014/main" id="{253CF488-6D31-4B63-A3C6-C4D838C23FCE}"/>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1" name="Oval 10">
              <a:extLst>
                <a:ext uri="{FF2B5EF4-FFF2-40B4-BE49-F238E27FC236}">
                  <a16:creationId xmlns:a16="http://schemas.microsoft.com/office/drawing/2014/main" id="{E32985B6-7260-445A-A580-6993E0DEBFD9}"/>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2" name="Oval 11">
              <a:extLst>
                <a:ext uri="{FF2B5EF4-FFF2-40B4-BE49-F238E27FC236}">
                  <a16:creationId xmlns:a16="http://schemas.microsoft.com/office/drawing/2014/main" id="{3BC682E1-4E5D-4006-81EA-550DD98166E4}"/>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Oval 14">
            <a:extLst>
              <a:ext uri="{FF2B5EF4-FFF2-40B4-BE49-F238E27FC236}">
                <a16:creationId xmlns:a16="http://schemas.microsoft.com/office/drawing/2014/main" id="{47953C80-71A5-4AA2-AEAD-21948D1AA6DC}"/>
              </a:ext>
            </a:extLst>
          </p:cNvPr>
          <p:cNvSpPr/>
          <p:nvPr userDrawn="1"/>
        </p:nvSpPr>
        <p:spPr>
          <a:xfrm>
            <a:off x="8621485" y="4408714"/>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6" name="Oval 15">
            <a:extLst>
              <a:ext uri="{FF2B5EF4-FFF2-40B4-BE49-F238E27FC236}">
                <a16:creationId xmlns:a16="http://schemas.microsoft.com/office/drawing/2014/main" id="{9C4582D1-F710-4E2F-9868-CB89116D5932}"/>
              </a:ext>
            </a:extLst>
          </p:cNvPr>
          <p:cNvSpPr/>
          <p:nvPr userDrawn="1"/>
        </p:nvSpPr>
        <p:spPr>
          <a:xfrm>
            <a:off x="8303078" y="4184310"/>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Rectangle 16">
            <a:extLst>
              <a:ext uri="{FF2B5EF4-FFF2-40B4-BE49-F238E27FC236}">
                <a16:creationId xmlns:a16="http://schemas.microsoft.com/office/drawing/2014/main" id="{25F8A1A8-E078-4836-ABD1-CD4E75BBF58F}"/>
              </a:ext>
            </a:extLst>
          </p:cNvPr>
          <p:cNvSpPr/>
          <p:nvPr userDrawn="1"/>
        </p:nvSpPr>
        <p:spPr>
          <a:xfrm>
            <a:off x="0" y="0"/>
            <a:ext cx="4424363" cy="685799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3979829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7" name="Slide Number Placeholder 5">
            <a:extLst>
              <a:ext uri="{FF2B5EF4-FFF2-40B4-BE49-F238E27FC236}">
                <a16:creationId xmlns:a16="http://schemas.microsoft.com/office/drawing/2014/main" id="{2C89B828-B338-413C-B008-0A8566F4881D}"/>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1" name="Straight Connector 10">
            <a:extLst>
              <a:ext uri="{FF2B5EF4-FFF2-40B4-BE49-F238E27FC236}">
                <a16:creationId xmlns:a16="http://schemas.microsoft.com/office/drawing/2014/main" id="{8888A4FD-81F4-4588-9E6D-70E57577D8BF}"/>
              </a:ext>
            </a:extLst>
          </p:cNvPr>
          <p:cNvCxnSpPr>
            <a:cxnSpLocks/>
          </p:cNvCxnSpPr>
          <p:nvPr userDrawn="1"/>
        </p:nvCxnSpPr>
        <p:spPr>
          <a:xfrm>
            <a:off x="5679220" y="2286312"/>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4CF1D2ED-7B25-4251-BF07-47FBAA534810}"/>
              </a:ext>
            </a:extLst>
          </p:cNvPr>
          <p:cNvGrpSpPr/>
          <p:nvPr userDrawn="1"/>
        </p:nvGrpSpPr>
        <p:grpSpPr>
          <a:xfrm>
            <a:off x="11079786" y="421045"/>
            <a:ext cx="748798" cy="134113"/>
            <a:chOff x="4827813" y="2534636"/>
            <a:chExt cx="996651" cy="178504"/>
          </a:xfrm>
        </p:grpSpPr>
        <p:sp>
          <p:nvSpPr>
            <p:cNvPr id="13" name="Oval 12">
              <a:extLst>
                <a:ext uri="{FF2B5EF4-FFF2-40B4-BE49-F238E27FC236}">
                  <a16:creationId xmlns:a16="http://schemas.microsoft.com/office/drawing/2014/main" id="{E397537E-DF51-4990-9447-2DAE98ABC683}"/>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3E99CAB5-81F4-4EA8-8B36-4A70C59861FD}"/>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5" name="Oval 14">
              <a:extLst>
                <a:ext uri="{FF2B5EF4-FFF2-40B4-BE49-F238E27FC236}">
                  <a16:creationId xmlns:a16="http://schemas.microsoft.com/office/drawing/2014/main" id="{16AADF9A-A507-4453-8CE3-3F78BB303FA4}"/>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16" name="Oval 15">
              <a:extLst>
                <a:ext uri="{FF2B5EF4-FFF2-40B4-BE49-F238E27FC236}">
                  <a16:creationId xmlns:a16="http://schemas.microsoft.com/office/drawing/2014/main" id="{C33AA69F-C4B8-479C-9F0F-69C184D0611F}"/>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7" name="Oval 16">
            <a:extLst>
              <a:ext uri="{FF2B5EF4-FFF2-40B4-BE49-F238E27FC236}">
                <a16:creationId xmlns:a16="http://schemas.microsoft.com/office/drawing/2014/main" id="{8725921A-0ED5-431E-899C-28A6920B5029}"/>
              </a:ext>
            </a:extLst>
          </p:cNvPr>
          <p:cNvSpPr/>
          <p:nvPr userDrawn="1"/>
        </p:nvSpPr>
        <p:spPr>
          <a:xfrm>
            <a:off x="10039330" y="896815"/>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8" name="Oval 17">
            <a:extLst>
              <a:ext uri="{FF2B5EF4-FFF2-40B4-BE49-F238E27FC236}">
                <a16:creationId xmlns:a16="http://schemas.microsoft.com/office/drawing/2014/main" id="{EE8B169A-8A2F-4425-A9A1-1B828428B434}"/>
              </a:ext>
            </a:extLst>
          </p:cNvPr>
          <p:cNvSpPr/>
          <p:nvPr userDrawn="1"/>
        </p:nvSpPr>
        <p:spPr>
          <a:xfrm>
            <a:off x="9720923" y="672411"/>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0" name="Straight Connector 19">
            <a:extLst>
              <a:ext uri="{FF2B5EF4-FFF2-40B4-BE49-F238E27FC236}">
                <a16:creationId xmlns:a16="http://schemas.microsoft.com/office/drawing/2014/main" id="{43B45974-F6C7-40D3-9399-E05FA19C565E}"/>
              </a:ext>
            </a:extLst>
          </p:cNvPr>
          <p:cNvCxnSpPr>
            <a:cxnSpLocks/>
          </p:cNvCxnSpPr>
          <p:nvPr userDrawn="1"/>
        </p:nvCxnSpPr>
        <p:spPr>
          <a:xfrm>
            <a:off x="7508020" y="2286312"/>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A55704E-D515-4774-90C6-5F887DDAE55E}"/>
              </a:ext>
            </a:extLst>
          </p:cNvPr>
          <p:cNvSpPr/>
          <p:nvPr userDrawn="1"/>
        </p:nvSpPr>
        <p:spPr>
          <a:xfrm>
            <a:off x="469044" y="1"/>
            <a:ext cx="5210176" cy="5961062"/>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cxnSp>
        <p:nvCxnSpPr>
          <p:cNvPr id="23" name="Straight Connector 22">
            <a:extLst>
              <a:ext uri="{FF2B5EF4-FFF2-40B4-BE49-F238E27FC236}">
                <a16:creationId xmlns:a16="http://schemas.microsoft.com/office/drawing/2014/main" id="{84878778-0299-471F-A4C9-D0C1E82ED8D2}"/>
              </a:ext>
            </a:extLst>
          </p:cNvPr>
          <p:cNvCxnSpPr>
            <a:cxnSpLocks/>
          </p:cNvCxnSpPr>
          <p:nvPr userDrawn="1"/>
        </p:nvCxnSpPr>
        <p:spPr>
          <a:xfrm>
            <a:off x="1001746" y="1290512"/>
            <a:ext cx="1488621"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4" name="Title 3">
            <a:extLst>
              <a:ext uri="{FF2B5EF4-FFF2-40B4-BE49-F238E27FC236}">
                <a16:creationId xmlns:a16="http://schemas.microsoft.com/office/drawing/2014/main" id="{E39D1C78-6110-4052-8455-7E7893F7FCD3}"/>
              </a:ext>
            </a:extLst>
          </p:cNvPr>
          <p:cNvSpPr>
            <a:spLocks noGrp="1"/>
          </p:cNvSpPr>
          <p:nvPr>
            <p:ph type="title"/>
          </p:nvPr>
        </p:nvSpPr>
        <p:spPr>
          <a:xfrm>
            <a:off x="915466" y="1276857"/>
            <a:ext cx="4097778" cy="1255325"/>
          </a:xfrm>
        </p:spPr>
        <p:txBody>
          <a:bodyPr/>
          <a:lstStyle>
            <a:lvl1pPr>
              <a:defRPr lang="en-US" sz="3600" b="1" kern="1200" cap="all" baseline="0" smtClean="0">
                <a:solidFill>
                  <a:schemeClr val="bg1"/>
                </a:solidFill>
                <a:latin typeface="+mj-lt"/>
                <a:ea typeface="+mj-ea"/>
                <a:cs typeface="+mj-cs"/>
              </a:defRPr>
            </a:lvl1pPr>
          </a:lstStyle>
          <a:p>
            <a:r>
              <a:rPr lang="en-US"/>
              <a:t>Click to edit Master title style</a:t>
            </a:r>
            <a:endParaRPr lang="en-US" dirty="0"/>
          </a:p>
        </p:txBody>
      </p:sp>
      <p:sp>
        <p:nvSpPr>
          <p:cNvPr id="24" name="Text Placeholder 2">
            <a:extLst>
              <a:ext uri="{FF2B5EF4-FFF2-40B4-BE49-F238E27FC236}">
                <a16:creationId xmlns:a16="http://schemas.microsoft.com/office/drawing/2014/main" id="{E3405997-7AE2-4C6E-8A7D-735F58A49D12}"/>
              </a:ext>
            </a:extLst>
          </p:cNvPr>
          <p:cNvSpPr>
            <a:spLocks noGrp="1"/>
          </p:cNvSpPr>
          <p:nvPr>
            <p:ph type="body" idx="1"/>
          </p:nvPr>
        </p:nvSpPr>
        <p:spPr>
          <a:xfrm>
            <a:off x="915467" y="2620651"/>
            <a:ext cx="4097778" cy="1933681"/>
          </a:xfrm>
        </p:spPr>
        <p:txBody>
          <a:bodyPr vert="horz" lIns="91440" tIns="45720" rIns="91440" bIns="45720" rtlCol="0">
            <a:noAutofit/>
          </a:bodyPr>
          <a:lstStyle>
            <a:lvl1pPr>
              <a:defRPr lang="en-US" b="0" cap="none" baseline="0">
                <a:solidFill>
                  <a:schemeClr val="bg1"/>
                </a:solidFill>
              </a:defRPr>
            </a:lvl1pPr>
          </a:lstStyle>
          <a:p>
            <a:pPr lvl="0">
              <a:lnSpc>
                <a:spcPct val="100000"/>
              </a:lnSpc>
              <a:buNone/>
            </a:pPr>
            <a:r>
              <a:rPr lang="en-US"/>
              <a:t>Edit Master text styles</a:t>
            </a:r>
          </a:p>
        </p:txBody>
      </p:sp>
    </p:spTree>
    <p:extLst>
      <p:ext uri="{BB962C8B-B14F-4D97-AF65-F5344CB8AC3E}">
        <p14:creationId xmlns:p14="http://schemas.microsoft.com/office/powerpoint/2010/main" val="3804330503"/>
      </p:ext>
    </p:extLst>
  </p:cSld>
  <p:clrMapOvr>
    <a:masterClrMapping/>
  </p:clrMapOvr>
  <p:hf hdr="0" ftr="0" dt="0"/>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5" name="Text Placeholder 2">
            <a:extLst>
              <a:ext uri="{FF2B5EF4-FFF2-40B4-BE49-F238E27FC236}">
                <a16:creationId xmlns:a16="http://schemas.microsoft.com/office/drawing/2014/main" id="{BE814D66-F00F-0D44-AD03-889FEE787EB6}"/>
              </a:ext>
            </a:extLst>
          </p:cNvPr>
          <p:cNvSpPr>
            <a:spLocks noGrp="1"/>
          </p:cNvSpPr>
          <p:nvPr>
            <p:ph idx="1"/>
          </p:nvPr>
        </p:nvSpPr>
        <p:spPr>
          <a:xfrm>
            <a:off x="363416" y="1825625"/>
            <a:ext cx="11465168"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IN" dirty="0"/>
          </a:p>
        </p:txBody>
      </p:sp>
      <p:sp>
        <p:nvSpPr>
          <p:cNvPr id="3" name="Title 2">
            <a:extLst>
              <a:ext uri="{FF2B5EF4-FFF2-40B4-BE49-F238E27FC236}">
                <a16:creationId xmlns:a16="http://schemas.microsoft.com/office/drawing/2014/main" id="{FF9B990C-5D9C-4A90-AC73-5889BC9F755C}"/>
              </a:ext>
            </a:extLst>
          </p:cNvPr>
          <p:cNvSpPr>
            <a:spLocks noGrp="1"/>
          </p:cNvSpPr>
          <p:nvPr>
            <p:ph type="title" hasCustomPrompt="1"/>
          </p:nvPr>
        </p:nvSpPr>
        <p:spPr/>
        <p:txBody>
          <a:bodyPr/>
          <a:lstStyle/>
          <a:p>
            <a:r>
              <a:rPr lang="en-US" dirty="0"/>
              <a:t>CLICK TO EDIT MASTER TITLE STYLE</a:t>
            </a:r>
          </a:p>
        </p:txBody>
      </p:sp>
      <p:sp>
        <p:nvSpPr>
          <p:cNvPr id="16" name="Oval 15">
            <a:extLst>
              <a:ext uri="{FF2B5EF4-FFF2-40B4-BE49-F238E27FC236}">
                <a16:creationId xmlns:a16="http://schemas.microsoft.com/office/drawing/2014/main" id="{44C85E5F-5B5E-48CC-8469-0263621D91FF}"/>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7" name="Oval 16">
            <a:extLst>
              <a:ext uri="{FF2B5EF4-FFF2-40B4-BE49-F238E27FC236}">
                <a16:creationId xmlns:a16="http://schemas.microsoft.com/office/drawing/2014/main" id="{7EE4E300-6C8E-4262-BE1D-587C7B70E7ED}"/>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2740188562"/>
      </p:ext>
    </p:extLst>
  </p:cSld>
  <p:clrMapOvr>
    <a:masterClrMapping/>
  </p:clrMapOvr>
  <p:hf hdr="0" ftr="0" dt="0"/>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6" name="Content Placeholder 3">
            <a:extLst>
              <a:ext uri="{FF2B5EF4-FFF2-40B4-BE49-F238E27FC236}">
                <a16:creationId xmlns:a16="http://schemas.microsoft.com/office/drawing/2014/main" id="{6E22FA8C-3243-4716-A6BD-F37D6058FB43}"/>
              </a:ext>
            </a:extLst>
          </p:cNvPr>
          <p:cNvSpPr>
            <a:spLocks noGrp="1"/>
          </p:cNvSpPr>
          <p:nvPr>
            <p:ph sz="half" idx="2"/>
          </p:nvPr>
        </p:nvSpPr>
        <p:spPr>
          <a:xfrm>
            <a:off x="6347381" y="1825625"/>
            <a:ext cx="548120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Content Placeholder 2">
            <a:extLst>
              <a:ext uri="{FF2B5EF4-FFF2-40B4-BE49-F238E27FC236}">
                <a16:creationId xmlns:a16="http://schemas.microsoft.com/office/drawing/2014/main" id="{8ABE3FD8-339C-4F75-876F-8347ADE67E94}"/>
              </a:ext>
            </a:extLst>
          </p:cNvPr>
          <p:cNvSpPr>
            <a:spLocks noGrp="1"/>
          </p:cNvSpPr>
          <p:nvPr>
            <p:ph sz="half" idx="1"/>
          </p:nvPr>
        </p:nvSpPr>
        <p:spPr>
          <a:xfrm>
            <a:off x="363416" y="1825625"/>
            <a:ext cx="5481203"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5" name="Oval 24">
            <a:extLst>
              <a:ext uri="{FF2B5EF4-FFF2-40B4-BE49-F238E27FC236}">
                <a16:creationId xmlns:a16="http://schemas.microsoft.com/office/drawing/2014/main" id="{E72FB389-5EA4-4084-B7A2-A4D0A43561F6}"/>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F7783FE1-0115-4345-89B2-C073569FB8EE}"/>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71284102"/>
      </p:ext>
    </p:extLst>
  </p:cSld>
  <p:clrMapOvr>
    <a:masterClrMapping/>
  </p:clrMapOvr>
  <p:hf hdr="0" ftr="0" dt="0"/>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27" name="Text Placeholder 4">
            <a:extLst>
              <a:ext uri="{FF2B5EF4-FFF2-40B4-BE49-F238E27FC236}">
                <a16:creationId xmlns:a16="http://schemas.microsoft.com/office/drawing/2014/main" id="{9F73353B-C50B-4A8A-87CF-657C1EB8940F}"/>
              </a:ext>
            </a:extLst>
          </p:cNvPr>
          <p:cNvSpPr>
            <a:spLocks noGrp="1"/>
          </p:cNvSpPr>
          <p:nvPr>
            <p:ph type="body" sz="quarter" idx="3"/>
          </p:nvPr>
        </p:nvSpPr>
        <p:spPr>
          <a:xfrm>
            <a:off x="6347380" y="1681163"/>
            <a:ext cx="5481203"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8" name="Content Placeholder 5">
            <a:extLst>
              <a:ext uri="{FF2B5EF4-FFF2-40B4-BE49-F238E27FC236}">
                <a16:creationId xmlns:a16="http://schemas.microsoft.com/office/drawing/2014/main" id="{5EFF7F5E-3221-4390-9B17-D1944365BF12}"/>
              </a:ext>
            </a:extLst>
          </p:cNvPr>
          <p:cNvSpPr>
            <a:spLocks noGrp="1"/>
          </p:cNvSpPr>
          <p:nvPr>
            <p:ph sz="quarter" idx="4"/>
          </p:nvPr>
        </p:nvSpPr>
        <p:spPr>
          <a:xfrm>
            <a:off x="6347379" y="2586215"/>
            <a:ext cx="5481203" cy="36034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29" name="Text Placeholder 2">
            <a:extLst>
              <a:ext uri="{FF2B5EF4-FFF2-40B4-BE49-F238E27FC236}">
                <a16:creationId xmlns:a16="http://schemas.microsoft.com/office/drawing/2014/main" id="{9506B516-77C1-431B-A8A5-68FA5D4B6D7E}"/>
              </a:ext>
            </a:extLst>
          </p:cNvPr>
          <p:cNvSpPr>
            <a:spLocks noGrp="1"/>
          </p:cNvSpPr>
          <p:nvPr>
            <p:ph type="body" idx="1"/>
          </p:nvPr>
        </p:nvSpPr>
        <p:spPr>
          <a:xfrm>
            <a:off x="363416" y="1681163"/>
            <a:ext cx="5481202"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30" name="Content Placeholder 3">
            <a:extLst>
              <a:ext uri="{FF2B5EF4-FFF2-40B4-BE49-F238E27FC236}">
                <a16:creationId xmlns:a16="http://schemas.microsoft.com/office/drawing/2014/main" id="{860F1452-CAB9-4154-ADCC-9245E71D0D2C}"/>
              </a:ext>
            </a:extLst>
          </p:cNvPr>
          <p:cNvSpPr>
            <a:spLocks noGrp="1"/>
          </p:cNvSpPr>
          <p:nvPr>
            <p:ph sz="half" idx="2"/>
          </p:nvPr>
        </p:nvSpPr>
        <p:spPr>
          <a:xfrm>
            <a:off x="363416" y="2586215"/>
            <a:ext cx="5481202" cy="360344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1" name="Oval 30">
            <a:extLst>
              <a:ext uri="{FF2B5EF4-FFF2-40B4-BE49-F238E27FC236}">
                <a16:creationId xmlns:a16="http://schemas.microsoft.com/office/drawing/2014/main" id="{12892DF4-5A8A-4E92-A425-210ABE570F58}"/>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2" name="Oval 31">
            <a:extLst>
              <a:ext uri="{FF2B5EF4-FFF2-40B4-BE49-F238E27FC236}">
                <a16:creationId xmlns:a16="http://schemas.microsoft.com/office/drawing/2014/main" id="{99AE2680-A46C-4B06-9ED9-53E617C1F174}"/>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625437428"/>
      </p:ext>
    </p:extLst>
  </p:cSld>
  <p:clrMapOvr>
    <a:masterClrMapping/>
  </p:clrMapOvr>
  <p:hf hdr="0" ftr="0" dt="0"/>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44E22-137C-4913-A29E-04F82EA87867}"/>
              </a:ext>
            </a:extLst>
          </p:cNvPr>
          <p:cNvSpPr>
            <a:spLocks noGrp="1"/>
          </p:cNvSpPr>
          <p:nvPr>
            <p:ph type="title" hasCustomPrompt="1"/>
          </p:nvPr>
        </p:nvSpPr>
        <p:spPr>
          <a:xfrm>
            <a:off x="831850" y="3794663"/>
            <a:ext cx="10515600" cy="823232"/>
          </a:xfrm>
        </p:spPr>
        <p:txBody>
          <a:bodyPr vert="horz" lIns="91440" tIns="45720" rIns="91440" bIns="45720" rtlCol="0" anchor="b">
            <a:noAutofit/>
          </a:bodyPr>
          <a:lstStyle>
            <a:lvl1pPr algn="ctr">
              <a:defRPr lang="en-IN" sz="3600" b="1" cap="all" baseline="0"/>
            </a:lvl1pPr>
          </a:lstStyle>
          <a:p>
            <a:pPr lvl="0"/>
            <a:r>
              <a:rPr lang="en-US" dirty="0"/>
              <a:t>TITLE HERE</a:t>
            </a:r>
            <a:endParaRPr lang="en-IN" dirty="0"/>
          </a:p>
        </p:txBody>
      </p:sp>
      <p:sp>
        <p:nvSpPr>
          <p:cNvPr id="6" name="Slide Number Placeholder 5">
            <a:extLst>
              <a:ext uri="{FF2B5EF4-FFF2-40B4-BE49-F238E27FC236}">
                <a16:creationId xmlns:a16="http://schemas.microsoft.com/office/drawing/2014/main" id="{B44139FA-A83B-432B-9C7C-26634F4630E6}"/>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7" name="Straight Connector 6">
            <a:extLst>
              <a:ext uri="{FF2B5EF4-FFF2-40B4-BE49-F238E27FC236}">
                <a16:creationId xmlns:a16="http://schemas.microsoft.com/office/drawing/2014/main" id="{D93E40EC-FFAE-4BC0-932E-60CC9A1785C0}"/>
              </a:ext>
            </a:extLst>
          </p:cNvPr>
          <p:cNvCxnSpPr>
            <a:cxnSpLocks/>
          </p:cNvCxnSpPr>
          <p:nvPr userDrawn="1"/>
        </p:nvCxnSpPr>
        <p:spPr>
          <a:xfrm>
            <a:off x="5351690" y="3748188"/>
            <a:ext cx="1488621" cy="0"/>
          </a:xfrm>
          <a:prstGeom prst="line">
            <a:avLst/>
          </a:prstGeom>
          <a:ln w="1397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65844635-8274-49B1-BBEC-354A0872E526}"/>
              </a:ext>
            </a:extLst>
          </p:cNvPr>
          <p:cNvGrpSpPr/>
          <p:nvPr userDrawn="1"/>
        </p:nvGrpSpPr>
        <p:grpSpPr>
          <a:xfrm>
            <a:off x="5721601" y="4594679"/>
            <a:ext cx="748798" cy="134113"/>
            <a:chOff x="4827813" y="2534636"/>
            <a:chExt cx="996651" cy="178504"/>
          </a:xfrm>
        </p:grpSpPr>
        <p:sp>
          <p:nvSpPr>
            <p:cNvPr id="19" name="Oval 18">
              <a:extLst>
                <a:ext uri="{FF2B5EF4-FFF2-40B4-BE49-F238E27FC236}">
                  <a16:creationId xmlns:a16="http://schemas.microsoft.com/office/drawing/2014/main" id="{9754643C-5B30-4FC2-BFAC-4FD007AC9EC7}"/>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0" name="Oval 19">
              <a:extLst>
                <a:ext uri="{FF2B5EF4-FFF2-40B4-BE49-F238E27FC236}">
                  <a16:creationId xmlns:a16="http://schemas.microsoft.com/office/drawing/2014/main" id="{23FDDB55-6BA5-4489-9E37-4A76254A5CD7}"/>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DA023CF8-2471-40A5-B2EF-E9BF4DF2C0E1}"/>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2" name="Oval 21">
              <a:extLst>
                <a:ext uri="{FF2B5EF4-FFF2-40B4-BE49-F238E27FC236}">
                  <a16:creationId xmlns:a16="http://schemas.microsoft.com/office/drawing/2014/main" id="{F9B0428F-5D1A-4CD3-BDA2-9CA7F5141455}"/>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Text Placeholder 3">
            <a:extLst>
              <a:ext uri="{FF2B5EF4-FFF2-40B4-BE49-F238E27FC236}">
                <a16:creationId xmlns:a16="http://schemas.microsoft.com/office/drawing/2014/main" id="{86E0573A-023B-4D1C-8224-56A5D0DDF379}"/>
              </a:ext>
            </a:extLst>
          </p:cNvPr>
          <p:cNvSpPr>
            <a:spLocks noGrp="1"/>
          </p:cNvSpPr>
          <p:nvPr>
            <p:ph type="body" sz="half" idx="2"/>
          </p:nvPr>
        </p:nvSpPr>
        <p:spPr>
          <a:xfrm>
            <a:off x="839788" y="4839679"/>
            <a:ext cx="10507662" cy="1305379"/>
          </a:xfrm>
        </p:spPr>
        <p:txBody>
          <a:bodyPr vert="horz" lIns="91440" tIns="45720" rIns="91440" bIns="45720" rtlCol="0">
            <a:noAutofit/>
          </a:bodyPr>
          <a:lstStyle>
            <a:lvl1pPr marL="0" indent="0" algn="ctr">
              <a:buNone/>
              <a:defRPr lang="en-US" b="0" cap="none" baseline="0"/>
            </a:lvl1pPr>
          </a:lstStyle>
          <a:p>
            <a:pPr marL="228600" lvl="0" indent="-228600" algn="ctr">
              <a:lnSpc>
                <a:spcPct val="100000"/>
              </a:lnSpc>
            </a:pPr>
            <a:r>
              <a:rPr lang="en-US"/>
              <a:t>Edit Master text styles</a:t>
            </a:r>
          </a:p>
        </p:txBody>
      </p:sp>
      <p:sp>
        <p:nvSpPr>
          <p:cNvPr id="15" name="Picture Placeholder 2">
            <a:extLst>
              <a:ext uri="{FF2B5EF4-FFF2-40B4-BE49-F238E27FC236}">
                <a16:creationId xmlns:a16="http://schemas.microsoft.com/office/drawing/2014/main" id="{12087456-C0E8-4AA6-81E8-996CEC037E57}"/>
              </a:ext>
            </a:extLst>
          </p:cNvPr>
          <p:cNvSpPr>
            <a:spLocks noGrp="1"/>
          </p:cNvSpPr>
          <p:nvPr>
            <p:ph type="pic" idx="1"/>
          </p:nvPr>
        </p:nvSpPr>
        <p:spPr>
          <a:xfrm>
            <a:off x="0" y="1"/>
            <a:ext cx="12192000" cy="3713017"/>
          </a:xfrm>
          <a:solidFill>
            <a:schemeClr val="bg1">
              <a:lumMod val="85000"/>
            </a:schemeClr>
          </a:solidFill>
        </p:spPr>
        <p:txBody>
          <a:bodyPr vert="horz" lIns="91440" tIns="45720" rIns="91440" bIns="45720" rtlCol="0" anchor="ctr">
            <a:normAutofit/>
          </a:bodyPr>
          <a:lstStyle>
            <a:lvl1pPr>
              <a:defRPr lang="en-US" sz="2000" dirty="0"/>
            </a:lvl1pPr>
          </a:lstStyle>
          <a:p>
            <a:pPr marL="0" lvl="0" indent="0" algn="ctr">
              <a:buNone/>
            </a:pPr>
            <a:r>
              <a:rPr lang="en-US"/>
              <a:t>Click icon to add picture</a:t>
            </a:r>
            <a:endParaRPr lang="en-US" dirty="0"/>
          </a:p>
        </p:txBody>
      </p:sp>
    </p:spTree>
    <p:extLst>
      <p:ext uri="{BB962C8B-B14F-4D97-AF65-F5344CB8AC3E}">
        <p14:creationId xmlns:p14="http://schemas.microsoft.com/office/powerpoint/2010/main" val="1248623422"/>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E596A1-E42F-CE86-DD4D-88CB6F2BF99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284D1F3-8975-800F-CD80-2686D366642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4384A04-FC6A-04A4-6C6D-969962FBDBC9}"/>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EEAD0E0B-B57F-E9DB-F566-53FB32722FA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B87112-EF0E-1A5C-1DE9-4F4FDE70DE62}"/>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2597217070"/>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hasCustomPrompt="1"/>
          </p:nvPr>
        </p:nvSpPr>
        <p:spPr>
          <a:xfrm>
            <a:off x="363416" y="246186"/>
            <a:ext cx="3206261" cy="1037492"/>
          </a:xfrm>
        </p:spPr>
        <p:txBody>
          <a:bodyPr lIns="0" tIns="0" rIns="0" bIns="0" anchor="b">
            <a:noAutofit/>
          </a:bodyPr>
          <a:lstStyle>
            <a:lvl1pPr>
              <a:defRPr sz="3200" b="1" cap="all" baseline="0"/>
            </a:lvl1pPr>
          </a:lstStyle>
          <a:p>
            <a:r>
              <a:rPr lang="en-US" dirty="0"/>
              <a:t>Title here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6" name="Group 5">
            <a:extLst>
              <a:ext uri="{FF2B5EF4-FFF2-40B4-BE49-F238E27FC236}">
                <a16:creationId xmlns:a16="http://schemas.microsoft.com/office/drawing/2014/main" id="{A6A27954-3A0E-430B-AD48-05A3F3278D70}"/>
              </a:ext>
            </a:extLst>
          </p:cNvPr>
          <p:cNvGrpSpPr/>
          <p:nvPr userDrawn="1"/>
        </p:nvGrpSpPr>
        <p:grpSpPr>
          <a:xfrm>
            <a:off x="-24056" y="1452564"/>
            <a:ext cx="3385227" cy="134113"/>
            <a:chOff x="-24055" y="1452565"/>
            <a:chExt cx="2374534" cy="0"/>
          </a:xfrm>
        </p:grpSpPr>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5" name="Oval 24">
            <a:extLst>
              <a:ext uri="{FF2B5EF4-FFF2-40B4-BE49-F238E27FC236}">
                <a16:creationId xmlns:a16="http://schemas.microsoft.com/office/drawing/2014/main" id="{3F366940-FB5E-4B76-8829-80C14F137B3A}"/>
              </a:ext>
            </a:extLst>
          </p:cNvPr>
          <p:cNvSpPr/>
          <p:nvPr userDrawn="1"/>
        </p:nvSpPr>
        <p:spPr>
          <a:xfrm>
            <a:off x="10251393" y="555158"/>
            <a:ext cx="3298372" cy="3298372"/>
          </a:xfrm>
          <a:prstGeom prst="ellipse">
            <a:avLst/>
          </a:prstGeom>
          <a:no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 name="Oval 25">
            <a:extLst>
              <a:ext uri="{FF2B5EF4-FFF2-40B4-BE49-F238E27FC236}">
                <a16:creationId xmlns:a16="http://schemas.microsoft.com/office/drawing/2014/main" id="{75486FFB-46EF-4E74-BFFF-7ED054DB0D9C}"/>
              </a:ext>
            </a:extLst>
          </p:cNvPr>
          <p:cNvSpPr/>
          <p:nvPr userDrawn="1"/>
        </p:nvSpPr>
        <p:spPr>
          <a:xfrm>
            <a:off x="9932986" y="330754"/>
            <a:ext cx="1268186" cy="1268186"/>
          </a:xfrm>
          <a:prstGeom prst="ellipse">
            <a:avLst/>
          </a:prstGeom>
          <a:noFill/>
          <a:ln w="3175">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grpSp>
        <p:nvGrpSpPr>
          <p:cNvPr id="27" name="Group 26">
            <a:extLst>
              <a:ext uri="{FF2B5EF4-FFF2-40B4-BE49-F238E27FC236}">
                <a16:creationId xmlns:a16="http://schemas.microsoft.com/office/drawing/2014/main" id="{6D35CCD2-B73F-944C-B572-7FBFC7DE22E4}"/>
              </a:ext>
            </a:extLst>
          </p:cNvPr>
          <p:cNvGrpSpPr/>
          <p:nvPr userDrawn="1"/>
        </p:nvGrpSpPr>
        <p:grpSpPr>
          <a:xfrm>
            <a:off x="363416" y="421045"/>
            <a:ext cx="748798" cy="134113"/>
            <a:chOff x="4827813" y="2534636"/>
            <a:chExt cx="996651" cy="178504"/>
          </a:xfrm>
        </p:grpSpPr>
        <p:sp>
          <p:nvSpPr>
            <p:cNvPr id="28" name="Oval 27">
              <a:extLst>
                <a:ext uri="{FF2B5EF4-FFF2-40B4-BE49-F238E27FC236}">
                  <a16:creationId xmlns:a16="http://schemas.microsoft.com/office/drawing/2014/main" id="{9D8F78D8-558F-3540-A5F4-B1AD8942B341}"/>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5" name="Oval 34">
              <a:extLst>
                <a:ext uri="{FF2B5EF4-FFF2-40B4-BE49-F238E27FC236}">
                  <a16:creationId xmlns:a16="http://schemas.microsoft.com/office/drawing/2014/main" id="{3F8F621A-F298-2B48-B7E0-8D9BEE8AA763}"/>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36" name="Oval 35">
              <a:extLst>
                <a:ext uri="{FF2B5EF4-FFF2-40B4-BE49-F238E27FC236}">
                  <a16:creationId xmlns:a16="http://schemas.microsoft.com/office/drawing/2014/main" id="{C17A3A3B-82AE-0A46-AE32-9B111F975BDB}"/>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37" name="Oval 36">
              <a:extLst>
                <a:ext uri="{FF2B5EF4-FFF2-40B4-BE49-F238E27FC236}">
                  <a16:creationId xmlns:a16="http://schemas.microsoft.com/office/drawing/2014/main" id="{DF206CE3-6B94-C340-8BA3-A2A4E407E499}"/>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30" name="Text Placeholder 3">
            <a:extLst>
              <a:ext uri="{FF2B5EF4-FFF2-40B4-BE49-F238E27FC236}">
                <a16:creationId xmlns:a16="http://schemas.microsoft.com/office/drawing/2014/main" id="{1B247C0B-04BA-4D5C-A41D-AEA60217241B}"/>
              </a:ext>
            </a:extLst>
          </p:cNvPr>
          <p:cNvSpPr>
            <a:spLocks noGrp="1"/>
          </p:cNvSpPr>
          <p:nvPr>
            <p:ph type="body" sz="half" idx="2"/>
          </p:nvPr>
        </p:nvSpPr>
        <p:spPr>
          <a:xfrm>
            <a:off x="363416" y="2057400"/>
            <a:ext cx="3206261"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31" name="Content Placeholder 2">
            <a:extLst>
              <a:ext uri="{FF2B5EF4-FFF2-40B4-BE49-F238E27FC236}">
                <a16:creationId xmlns:a16="http://schemas.microsoft.com/office/drawing/2014/main" id="{194C619D-34F6-4A29-857A-D76007218728}"/>
              </a:ext>
            </a:extLst>
          </p:cNvPr>
          <p:cNvSpPr>
            <a:spLocks noGrp="1"/>
          </p:cNvSpPr>
          <p:nvPr>
            <p:ph idx="1"/>
          </p:nvPr>
        </p:nvSpPr>
        <p:spPr>
          <a:xfrm>
            <a:off x="3888084" y="246187"/>
            <a:ext cx="7467304" cy="5614864"/>
          </a:xfrm>
        </p:spPr>
        <p:txBody>
          <a:bodyPr>
            <a:normAutofit/>
          </a:bodyPr>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67797288"/>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237E7-A574-47D2-9624-D12F47560519}"/>
              </a:ext>
            </a:extLst>
          </p:cNvPr>
          <p:cNvSpPr>
            <a:spLocks noGrp="1"/>
          </p:cNvSpPr>
          <p:nvPr>
            <p:ph type="title"/>
          </p:nvPr>
        </p:nvSpPr>
        <p:spPr>
          <a:xfrm>
            <a:off x="363416" y="246186"/>
            <a:ext cx="11465168" cy="1037492"/>
          </a:xfrm>
        </p:spPr>
        <p:txBody>
          <a:bodyPr lIns="0" tIns="0" rIns="0" bIns="0" anchor="b">
            <a:noAutofit/>
          </a:bodyPr>
          <a:lstStyle>
            <a:lvl1pPr>
              <a:defRPr sz="3200" b="1" cap="all" baseline="0"/>
            </a:lvl1pPr>
          </a:lstStyle>
          <a:p>
            <a:r>
              <a:rPr lang="en-US"/>
              <a:t>Click to edit Master title style</a:t>
            </a:r>
            <a:endParaRPr lang="en-IN" dirty="0"/>
          </a:p>
        </p:txBody>
      </p:sp>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cxnSp>
        <p:nvCxnSpPr>
          <p:cNvPr id="12" name="Straight Connector 11">
            <a:extLst>
              <a:ext uri="{FF2B5EF4-FFF2-40B4-BE49-F238E27FC236}">
                <a16:creationId xmlns:a16="http://schemas.microsoft.com/office/drawing/2014/main" id="{D9C089FD-3BC7-434F-810A-04F78AFC84D2}"/>
              </a:ext>
            </a:extLst>
          </p:cNvPr>
          <p:cNvCxnSpPr>
            <a:cxnSpLocks/>
          </p:cNvCxnSpPr>
          <p:nvPr userDrawn="1"/>
        </p:nvCxnSpPr>
        <p:spPr>
          <a:xfrm>
            <a:off x="-24055" y="1452565"/>
            <a:ext cx="1717831"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F7AC837-D78F-424C-9FDC-C3A445A5E0B6}"/>
              </a:ext>
            </a:extLst>
          </p:cNvPr>
          <p:cNvCxnSpPr>
            <a:cxnSpLocks/>
          </p:cNvCxnSpPr>
          <p:nvPr userDrawn="1"/>
        </p:nvCxnSpPr>
        <p:spPr>
          <a:xfrm>
            <a:off x="1804745" y="1452565"/>
            <a:ext cx="545734" cy="0"/>
          </a:xfrm>
          <a:prstGeom prst="line">
            <a:avLst/>
          </a:prstGeom>
          <a:ln w="571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831C4EF-58CF-4AEC-9F81-CB38D946A457}"/>
              </a:ext>
            </a:extLst>
          </p:cNvPr>
          <p:cNvCxnSpPr>
            <a:cxnSpLocks/>
          </p:cNvCxnSpPr>
          <p:nvPr userDrawn="1"/>
        </p:nvCxnSpPr>
        <p:spPr>
          <a:xfrm flipV="1">
            <a:off x="2454442" y="1429119"/>
            <a:ext cx="9737558" cy="15383"/>
          </a:xfrm>
          <a:prstGeom prst="line">
            <a:avLst/>
          </a:prstGeom>
          <a:ln w="635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EC7CCE55-AF4E-4245-BFBC-DEC36E1D4A47}"/>
              </a:ext>
            </a:extLst>
          </p:cNvPr>
          <p:cNvGrpSpPr/>
          <p:nvPr userDrawn="1"/>
        </p:nvGrpSpPr>
        <p:grpSpPr>
          <a:xfrm>
            <a:off x="363416" y="421045"/>
            <a:ext cx="748798" cy="134113"/>
            <a:chOff x="4827813" y="2534636"/>
            <a:chExt cx="996651" cy="178504"/>
          </a:xfrm>
        </p:grpSpPr>
        <p:sp>
          <p:nvSpPr>
            <p:cNvPr id="20" name="Oval 19">
              <a:extLst>
                <a:ext uri="{FF2B5EF4-FFF2-40B4-BE49-F238E27FC236}">
                  <a16:creationId xmlns:a16="http://schemas.microsoft.com/office/drawing/2014/main" id="{A13A9D50-C6EA-F04C-BB84-891959D759F9}"/>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1" name="Oval 20">
              <a:extLst>
                <a:ext uri="{FF2B5EF4-FFF2-40B4-BE49-F238E27FC236}">
                  <a16:creationId xmlns:a16="http://schemas.microsoft.com/office/drawing/2014/main" id="{2790B908-BCFE-FA4B-B5E3-36C62E088DE9}"/>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3" name="Oval 22">
              <a:extLst>
                <a:ext uri="{FF2B5EF4-FFF2-40B4-BE49-F238E27FC236}">
                  <a16:creationId xmlns:a16="http://schemas.microsoft.com/office/drawing/2014/main" id="{C96D4A9D-D054-044B-8920-BE06A68ED267}"/>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24" name="Oval 23">
              <a:extLst>
                <a:ext uri="{FF2B5EF4-FFF2-40B4-BE49-F238E27FC236}">
                  <a16:creationId xmlns:a16="http://schemas.microsoft.com/office/drawing/2014/main" id="{843643B7-9DFD-8C46-881C-69B3D67CA91A}"/>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
        <p:nvSpPr>
          <p:cNvPr id="13" name="Oval 12">
            <a:extLst>
              <a:ext uri="{FF2B5EF4-FFF2-40B4-BE49-F238E27FC236}">
                <a16:creationId xmlns:a16="http://schemas.microsoft.com/office/drawing/2014/main" id="{82D9D565-739D-4898-97BD-79EB8C7F91EC}"/>
              </a:ext>
            </a:extLst>
          </p:cNvPr>
          <p:cNvSpPr/>
          <p:nvPr userDrawn="1"/>
        </p:nvSpPr>
        <p:spPr>
          <a:xfrm>
            <a:off x="4608159" y="4718683"/>
            <a:ext cx="3298372" cy="3298372"/>
          </a:xfrm>
          <a:prstGeom prst="ellipse">
            <a:avLst/>
          </a:prstGeom>
          <a:noFill/>
          <a:ln w="3175">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14" name="Oval 13">
            <a:extLst>
              <a:ext uri="{FF2B5EF4-FFF2-40B4-BE49-F238E27FC236}">
                <a16:creationId xmlns:a16="http://schemas.microsoft.com/office/drawing/2014/main" id="{620FADA3-E777-489C-976D-0B0C4FD31310}"/>
              </a:ext>
            </a:extLst>
          </p:cNvPr>
          <p:cNvSpPr/>
          <p:nvPr userDrawn="1"/>
        </p:nvSpPr>
        <p:spPr>
          <a:xfrm>
            <a:off x="4289752" y="4494279"/>
            <a:ext cx="1268186" cy="1268186"/>
          </a:xfrm>
          <a:prstGeom prst="ellipse">
            <a:avLst/>
          </a:prstGeom>
          <a:noFill/>
          <a:ln w="3175">
            <a:solidFill>
              <a:schemeClr val="bg1">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Tree>
    <p:extLst>
      <p:ext uri="{BB962C8B-B14F-4D97-AF65-F5344CB8AC3E}">
        <p14:creationId xmlns:p14="http://schemas.microsoft.com/office/powerpoint/2010/main" val="1597777927"/>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0" name="Slide Number Placeholder 5">
            <a:extLst>
              <a:ext uri="{FF2B5EF4-FFF2-40B4-BE49-F238E27FC236}">
                <a16:creationId xmlns:a16="http://schemas.microsoft.com/office/drawing/2014/main" id="{99564622-96D9-48C4-BB60-87F3F7C8E122}"/>
              </a:ext>
            </a:extLst>
          </p:cNvPr>
          <p:cNvSpPr>
            <a:spLocks noGrp="1"/>
          </p:cNvSpPr>
          <p:nvPr>
            <p:ph type="sldNum" sz="quarter" idx="12"/>
          </p:nvPr>
        </p:nvSpPr>
        <p:spPr>
          <a:xfrm>
            <a:off x="9085384" y="6463207"/>
            <a:ext cx="2743200" cy="249385"/>
          </a:xfrm>
        </p:spPr>
        <p:txBody>
          <a:bodyPr/>
          <a:lstStyle>
            <a:lvl1pPr algn="r">
              <a:defRPr sz="900">
                <a:solidFill>
                  <a:schemeClr val="accent3"/>
                </a:solidFill>
              </a:defRPr>
            </a:lvl1pPr>
          </a:lstStyle>
          <a:p>
            <a:fld id="{48BB047D-A6CD-43AB-96F0-683C726B586B}" type="slidenum">
              <a:rPr lang="en-IN" smtClean="0"/>
              <a:pPr/>
              <a:t>‹#›</a:t>
            </a:fld>
            <a:endParaRPr lang="en-IN" dirty="0"/>
          </a:p>
        </p:txBody>
      </p:sp>
      <p:grpSp>
        <p:nvGrpSpPr>
          <p:cNvPr id="4" name="Group 3">
            <a:extLst>
              <a:ext uri="{FF2B5EF4-FFF2-40B4-BE49-F238E27FC236}">
                <a16:creationId xmlns:a16="http://schemas.microsoft.com/office/drawing/2014/main" id="{8DCE8039-0D05-4A75-878A-907B8D44B9E7}"/>
              </a:ext>
            </a:extLst>
          </p:cNvPr>
          <p:cNvGrpSpPr/>
          <p:nvPr userDrawn="1"/>
        </p:nvGrpSpPr>
        <p:grpSpPr>
          <a:xfrm>
            <a:off x="363416" y="421045"/>
            <a:ext cx="748798" cy="134113"/>
            <a:chOff x="4827813" y="2534636"/>
            <a:chExt cx="996651" cy="178504"/>
          </a:xfrm>
        </p:grpSpPr>
        <p:sp>
          <p:nvSpPr>
            <p:cNvPr id="5" name="Oval 4">
              <a:extLst>
                <a:ext uri="{FF2B5EF4-FFF2-40B4-BE49-F238E27FC236}">
                  <a16:creationId xmlns:a16="http://schemas.microsoft.com/office/drawing/2014/main" id="{C1402252-45E8-45B3-BA5E-DFA33A45474E}"/>
                </a:ext>
              </a:extLst>
            </p:cNvPr>
            <p:cNvSpPr/>
            <p:nvPr/>
          </p:nvSpPr>
          <p:spPr>
            <a:xfrm>
              <a:off x="4827813" y="2534636"/>
              <a:ext cx="178504" cy="17850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6" name="Oval 5">
              <a:extLst>
                <a:ext uri="{FF2B5EF4-FFF2-40B4-BE49-F238E27FC236}">
                  <a16:creationId xmlns:a16="http://schemas.microsoft.com/office/drawing/2014/main" id="{1300C883-1ACE-4AF3-9875-792A769588D5}"/>
                </a:ext>
              </a:extLst>
            </p:cNvPr>
            <p:cNvSpPr/>
            <p:nvPr/>
          </p:nvSpPr>
          <p:spPr>
            <a:xfrm>
              <a:off x="5092508" y="2534636"/>
              <a:ext cx="178504" cy="178504"/>
            </a:xfrm>
            <a:prstGeom prst="ellipse">
              <a:avLst/>
            </a:prstGeom>
            <a:solidFill>
              <a:schemeClr val="accent4">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7" name="Oval 6">
              <a:extLst>
                <a:ext uri="{FF2B5EF4-FFF2-40B4-BE49-F238E27FC236}">
                  <a16:creationId xmlns:a16="http://schemas.microsoft.com/office/drawing/2014/main" id="{E75483D7-E612-43D2-9B0E-C69356C160DA}"/>
                </a:ext>
              </a:extLst>
            </p:cNvPr>
            <p:cNvSpPr/>
            <p:nvPr/>
          </p:nvSpPr>
          <p:spPr>
            <a:xfrm>
              <a:off x="5369234" y="2534636"/>
              <a:ext cx="178504" cy="178504"/>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sp>
          <p:nvSpPr>
            <p:cNvPr id="8" name="Oval 7">
              <a:extLst>
                <a:ext uri="{FF2B5EF4-FFF2-40B4-BE49-F238E27FC236}">
                  <a16:creationId xmlns:a16="http://schemas.microsoft.com/office/drawing/2014/main" id="{F279C5F2-4C7F-4470-A44F-E8AD69AC9FA0}"/>
                </a:ext>
              </a:extLst>
            </p:cNvPr>
            <p:cNvSpPr/>
            <p:nvPr/>
          </p:nvSpPr>
          <p:spPr>
            <a:xfrm>
              <a:off x="5645960" y="2534636"/>
              <a:ext cx="178504" cy="178504"/>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IN" dirty="0"/>
            </a:p>
          </p:txBody>
        </p:sp>
      </p:grpSp>
    </p:spTree>
    <p:extLst>
      <p:ext uri="{BB962C8B-B14F-4D97-AF65-F5344CB8AC3E}">
        <p14:creationId xmlns:p14="http://schemas.microsoft.com/office/powerpoint/2010/main" val="1421023535"/>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userDrawn="1">
  <p:cSld name="Timelin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C626A5-4FF6-42BD-858A-AE4B2C23A6BC}"/>
              </a:ext>
            </a:extLst>
          </p:cNvPr>
          <p:cNvSpPr>
            <a:spLocks noGrp="1"/>
          </p:cNvSpPr>
          <p:nvPr>
            <p:ph type="title"/>
          </p:nvPr>
        </p:nvSpPr>
        <p:spPr/>
        <p:txBody>
          <a:bodyPr/>
          <a:lstStyle>
            <a:lvl1pPr>
              <a:defRPr>
                <a:solidFill>
                  <a:schemeClr val="tx1">
                    <a:lumMod val="75000"/>
                    <a:lumOff val="25000"/>
                  </a:schemeClr>
                </a:solidFill>
              </a:defRPr>
            </a:lvl1pPr>
          </a:lstStyle>
          <a:p>
            <a:r>
              <a:rPr lang="en-US" noProof="0"/>
              <a:t>Click to edit Master title style</a:t>
            </a:r>
          </a:p>
        </p:txBody>
      </p:sp>
      <p:sp>
        <p:nvSpPr>
          <p:cNvPr id="6" name="Footer Placeholder 5">
            <a:extLst>
              <a:ext uri="{FF2B5EF4-FFF2-40B4-BE49-F238E27FC236}">
                <a16:creationId xmlns:a16="http://schemas.microsoft.com/office/drawing/2014/main" id="{29E5E346-F307-4307-949D-77CDB6E6577A}"/>
              </a:ext>
            </a:extLst>
          </p:cNvPr>
          <p:cNvSpPr>
            <a:spLocks noGrp="1"/>
          </p:cNvSpPr>
          <p:nvPr>
            <p:ph type="ftr" sz="quarter" idx="10"/>
          </p:nvPr>
        </p:nvSpPr>
        <p:spPr/>
        <p:txBody>
          <a:bodyPr/>
          <a:lstStyle>
            <a:lvl1pPr>
              <a:defRPr>
                <a:solidFill>
                  <a:schemeClr val="tx1">
                    <a:lumMod val="75000"/>
                    <a:lumOff val="25000"/>
                  </a:schemeClr>
                </a:solidFill>
              </a:defRPr>
            </a:lvl1pPr>
          </a:lstStyle>
          <a:p>
            <a:r>
              <a:rPr lang="en-US" noProof="0" dirty="0"/>
              <a:t>Add a footer</a:t>
            </a:r>
          </a:p>
        </p:txBody>
      </p:sp>
      <p:sp>
        <p:nvSpPr>
          <p:cNvPr id="7" name="Slide Number Placeholder 6">
            <a:extLst>
              <a:ext uri="{FF2B5EF4-FFF2-40B4-BE49-F238E27FC236}">
                <a16:creationId xmlns:a16="http://schemas.microsoft.com/office/drawing/2014/main" id="{BB4446C0-A637-4726-88A6-815A6AB63B96}"/>
              </a:ext>
            </a:extLst>
          </p:cNvPr>
          <p:cNvSpPr>
            <a:spLocks noGrp="1"/>
          </p:cNvSpPr>
          <p:nvPr>
            <p:ph type="sldNum" sz="quarter" idx="11"/>
          </p:nvPr>
        </p:nvSpPr>
        <p:spPr/>
        <p:txBody>
          <a:bodyPr/>
          <a:lstStyle>
            <a:lvl1pPr>
              <a:defRPr>
                <a:solidFill>
                  <a:schemeClr val="tx1">
                    <a:lumMod val="75000"/>
                    <a:lumOff val="25000"/>
                  </a:schemeClr>
                </a:solidFill>
              </a:defRPr>
            </a:lvl1pPr>
          </a:lstStyle>
          <a:p>
            <a:fld id="{19B51A1E-902D-48AF-9020-955120F399B6}" type="slidenum">
              <a:rPr lang="en-US" noProof="0" smtClean="0"/>
              <a:pPr/>
              <a:t>‹#›</a:t>
            </a:fld>
            <a:endParaRPr lang="en-US" noProof="0" dirty="0"/>
          </a:p>
        </p:txBody>
      </p:sp>
      <p:sp>
        <p:nvSpPr>
          <p:cNvPr id="13" name="Text Placeholder 8">
            <a:extLst>
              <a:ext uri="{FF2B5EF4-FFF2-40B4-BE49-F238E27FC236}">
                <a16:creationId xmlns:a16="http://schemas.microsoft.com/office/drawing/2014/main" id="{37BBBFC2-32EB-4335-9980-A7CF236703B3}"/>
              </a:ext>
            </a:extLst>
          </p:cNvPr>
          <p:cNvSpPr>
            <a:spLocks noGrp="1"/>
          </p:cNvSpPr>
          <p:nvPr>
            <p:ph type="body" sz="quarter" idx="26" hasCustomPrompt="1"/>
          </p:nvPr>
        </p:nvSpPr>
        <p:spPr>
          <a:xfrm>
            <a:off x="431800" y="1080000"/>
            <a:ext cx="11339513" cy="276561"/>
          </a:xfrm>
        </p:spPr>
        <p:txBody>
          <a:bodyPr/>
          <a:lstStyle>
            <a:lvl1pPr marL="0" indent="0">
              <a:buNone/>
              <a:defRPr/>
            </a:lvl1pPr>
            <a:lvl2pPr marL="266700" indent="0">
              <a:buNone/>
              <a:defRPr/>
            </a:lvl2pPr>
            <a:lvl3pPr marL="542925" indent="0">
              <a:buNone/>
              <a:defRPr/>
            </a:lvl3pPr>
            <a:lvl4pPr marL="809625" indent="0">
              <a:buNone/>
              <a:defRPr/>
            </a:lvl4pPr>
            <a:lvl5pPr marL="1076325" indent="0">
              <a:buNone/>
              <a:defRPr/>
            </a:lvl5pPr>
          </a:lstStyle>
          <a:p>
            <a:pPr lvl="0"/>
            <a:r>
              <a:rPr lang="en-US" noProof="0"/>
              <a:t>Sub Header</a:t>
            </a:r>
          </a:p>
        </p:txBody>
      </p:sp>
      <p:cxnSp>
        <p:nvCxnSpPr>
          <p:cNvPr id="15" name="Straight Arrow Connector 14">
            <a:extLst>
              <a:ext uri="{FF2B5EF4-FFF2-40B4-BE49-F238E27FC236}">
                <a16:creationId xmlns:a16="http://schemas.microsoft.com/office/drawing/2014/main" id="{52158F80-0C1A-4B9E-9335-A5A0015187F7}"/>
              </a:ext>
            </a:extLst>
          </p:cNvPr>
          <p:cNvCxnSpPr/>
          <p:nvPr userDrawn="1"/>
        </p:nvCxnSpPr>
        <p:spPr>
          <a:xfrm>
            <a:off x="431800" y="3866682"/>
            <a:ext cx="11339513" cy="0"/>
          </a:xfrm>
          <a:prstGeom prst="straightConnector1">
            <a:avLst/>
          </a:prstGeom>
          <a:ln>
            <a:solidFill>
              <a:schemeClr val="bg1">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6" name="Text Placeholder 10">
            <a:extLst>
              <a:ext uri="{FF2B5EF4-FFF2-40B4-BE49-F238E27FC236}">
                <a16:creationId xmlns:a16="http://schemas.microsoft.com/office/drawing/2014/main" id="{723DA611-B88C-4D7E-82A4-5E4CA9DC2EA3}"/>
              </a:ext>
            </a:extLst>
          </p:cNvPr>
          <p:cNvSpPr>
            <a:spLocks noGrp="1"/>
          </p:cNvSpPr>
          <p:nvPr>
            <p:ph type="body" sz="quarter" idx="33" hasCustomPrompt="1"/>
          </p:nvPr>
        </p:nvSpPr>
        <p:spPr>
          <a:xfrm>
            <a:off x="4129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17" name="Text Placeholder 10">
            <a:extLst>
              <a:ext uri="{FF2B5EF4-FFF2-40B4-BE49-F238E27FC236}">
                <a16:creationId xmlns:a16="http://schemas.microsoft.com/office/drawing/2014/main" id="{180A0FA4-75CD-4A61-AA79-9C3C5F97ED8C}"/>
              </a:ext>
            </a:extLst>
          </p:cNvPr>
          <p:cNvSpPr>
            <a:spLocks noGrp="1"/>
          </p:cNvSpPr>
          <p:nvPr>
            <p:ph type="body" sz="quarter" idx="34" hasCustomPrompt="1"/>
          </p:nvPr>
        </p:nvSpPr>
        <p:spPr>
          <a:xfrm>
            <a:off x="4317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1" name="Text Placeholder 10">
            <a:extLst>
              <a:ext uri="{FF2B5EF4-FFF2-40B4-BE49-F238E27FC236}">
                <a16:creationId xmlns:a16="http://schemas.microsoft.com/office/drawing/2014/main" id="{EBB89A53-1B07-4560-B98E-03BECDB832C9}"/>
              </a:ext>
            </a:extLst>
          </p:cNvPr>
          <p:cNvSpPr>
            <a:spLocks noGrp="1"/>
          </p:cNvSpPr>
          <p:nvPr>
            <p:ph type="body" sz="quarter" idx="35" hasCustomPrompt="1"/>
          </p:nvPr>
        </p:nvSpPr>
        <p:spPr>
          <a:xfrm>
            <a:off x="90381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2" name="Text Placeholder 10">
            <a:extLst>
              <a:ext uri="{FF2B5EF4-FFF2-40B4-BE49-F238E27FC236}">
                <a16:creationId xmlns:a16="http://schemas.microsoft.com/office/drawing/2014/main" id="{22D34AD8-D83D-4409-A418-C00840A085AC}"/>
              </a:ext>
            </a:extLst>
          </p:cNvPr>
          <p:cNvSpPr>
            <a:spLocks noGrp="1"/>
          </p:cNvSpPr>
          <p:nvPr>
            <p:ph type="body" sz="quarter" idx="36" hasCustomPrompt="1"/>
          </p:nvPr>
        </p:nvSpPr>
        <p:spPr>
          <a:xfrm>
            <a:off x="137583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5" name="Text Placeholder 10">
            <a:extLst>
              <a:ext uri="{FF2B5EF4-FFF2-40B4-BE49-F238E27FC236}">
                <a16:creationId xmlns:a16="http://schemas.microsoft.com/office/drawing/2014/main" id="{3EAA6A46-63F3-49A5-8E0B-758176E4429D}"/>
              </a:ext>
            </a:extLst>
          </p:cNvPr>
          <p:cNvSpPr>
            <a:spLocks noGrp="1"/>
          </p:cNvSpPr>
          <p:nvPr>
            <p:ph type="body" sz="quarter" idx="37" hasCustomPrompt="1"/>
          </p:nvPr>
        </p:nvSpPr>
        <p:spPr>
          <a:xfrm>
            <a:off x="184785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26" name="Text Placeholder 10">
            <a:extLst>
              <a:ext uri="{FF2B5EF4-FFF2-40B4-BE49-F238E27FC236}">
                <a16:creationId xmlns:a16="http://schemas.microsoft.com/office/drawing/2014/main" id="{BB051A6E-4868-4F3F-93DB-AD07020E9344}"/>
              </a:ext>
            </a:extLst>
          </p:cNvPr>
          <p:cNvSpPr>
            <a:spLocks noGrp="1"/>
          </p:cNvSpPr>
          <p:nvPr>
            <p:ph type="body" sz="quarter" idx="38" hasCustomPrompt="1"/>
          </p:nvPr>
        </p:nvSpPr>
        <p:spPr>
          <a:xfrm>
            <a:off x="6077108" y="3973125"/>
            <a:ext cx="415608" cy="201776"/>
          </a:xfrm>
        </p:spPr>
        <p:txBody>
          <a:bodyPr anchor="ctr"/>
          <a:lstStyle>
            <a:lvl1pPr marL="0" indent="0" algn="ctr">
              <a:buNone/>
              <a:defRPr sz="1400">
                <a:solidFill>
                  <a:schemeClr val="tx1">
                    <a:lumMod val="50000"/>
                    <a:lumOff val="50000"/>
                  </a:schemeClr>
                </a:solidFill>
              </a:defRPr>
            </a:lvl1pPr>
          </a:lstStyle>
          <a:p>
            <a:pPr lvl="0"/>
            <a:r>
              <a:rPr lang="en-US" noProof="0"/>
              <a:t>Year</a:t>
            </a:r>
          </a:p>
        </p:txBody>
      </p:sp>
      <p:sp>
        <p:nvSpPr>
          <p:cNvPr id="28" name="Text Placeholder 10">
            <a:extLst>
              <a:ext uri="{FF2B5EF4-FFF2-40B4-BE49-F238E27FC236}">
                <a16:creationId xmlns:a16="http://schemas.microsoft.com/office/drawing/2014/main" id="{61519886-189E-4C69-AEED-FD9BDD3E567B}"/>
              </a:ext>
            </a:extLst>
          </p:cNvPr>
          <p:cNvSpPr>
            <a:spLocks noGrp="1"/>
          </p:cNvSpPr>
          <p:nvPr>
            <p:ph type="body" sz="quarter" idx="39" hasCustomPrompt="1"/>
          </p:nvPr>
        </p:nvSpPr>
        <p:spPr>
          <a:xfrm>
            <a:off x="231986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0" name="Text Placeholder 10">
            <a:extLst>
              <a:ext uri="{FF2B5EF4-FFF2-40B4-BE49-F238E27FC236}">
                <a16:creationId xmlns:a16="http://schemas.microsoft.com/office/drawing/2014/main" id="{0F084DDF-04EE-46A9-9F77-D5FD94D1B543}"/>
              </a:ext>
            </a:extLst>
          </p:cNvPr>
          <p:cNvSpPr>
            <a:spLocks noGrp="1"/>
          </p:cNvSpPr>
          <p:nvPr>
            <p:ph type="body" sz="quarter" idx="40" hasCustomPrompt="1"/>
          </p:nvPr>
        </p:nvSpPr>
        <p:spPr>
          <a:xfrm>
            <a:off x="279188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1" name="Text Placeholder 10">
            <a:extLst>
              <a:ext uri="{FF2B5EF4-FFF2-40B4-BE49-F238E27FC236}">
                <a16:creationId xmlns:a16="http://schemas.microsoft.com/office/drawing/2014/main" id="{743DE8AB-BF74-4CC9-AD19-8BBBF44867AF}"/>
              </a:ext>
            </a:extLst>
          </p:cNvPr>
          <p:cNvSpPr>
            <a:spLocks noGrp="1"/>
          </p:cNvSpPr>
          <p:nvPr>
            <p:ph type="body" sz="quarter" idx="41" hasCustomPrompt="1"/>
          </p:nvPr>
        </p:nvSpPr>
        <p:spPr>
          <a:xfrm>
            <a:off x="326390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2" name="Text Placeholder 10">
            <a:extLst>
              <a:ext uri="{FF2B5EF4-FFF2-40B4-BE49-F238E27FC236}">
                <a16:creationId xmlns:a16="http://schemas.microsoft.com/office/drawing/2014/main" id="{2ECC5C24-2CE5-491E-89DC-F9C5AE98B067}"/>
              </a:ext>
            </a:extLst>
          </p:cNvPr>
          <p:cNvSpPr>
            <a:spLocks noGrp="1"/>
          </p:cNvSpPr>
          <p:nvPr>
            <p:ph type="body" sz="quarter" idx="42" hasCustomPrompt="1"/>
          </p:nvPr>
        </p:nvSpPr>
        <p:spPr>
          <a:xfrm>
            <a:off x="467995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3" name="Text Placeholder 10">
            <a:extLst>
              <a:ext uri="{FF2B5EF4-FFF2-40B4-BE49-F238E27FC236}">
                <a16:creationId xmlns:a16="http://schemas.microsoft.com/office/drawing/2014/main" id="{ADB0F187-5781-4076-B761-264B1C683A63}"/>
              </a:ext>
            </a:extLst>
          </p:cNvPr>
          <p:cNvSpPr>
            <a:spLocks noGrp="1"/>
          </p:cNvSpPr>
          <p:nvPr>
            <p:ph type="body" sz="quarter" idx="43" hasCustomPrompt="1"/>
          </p:nvPr>
        </p:nvSpPr>
        <p:spPr>
          <a:xfrm>
            <a:off x="373591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4" name="Text Placeholder 10">
            <a:extLst>
              <a:ext uri="{FF2B5EF4-FFF2-40B4-BE49-F238E27FC236}">
                <a16:creationId xmlns:a16="http://schemas.microsoft.com/office/drawing/2014/main" id="{B2E776B2-D388-4243-80AE-BD8AF47C8AAB}"/>
              </a:ext>
            </a:extLst>
          </p:cNvPr>
          <p:cNvSpPr>
            <a:spLocks noGrp="1"/>
          </p:cNvSpPr>
          <p:nvPr>
            <p:ph type="body" sz="quarter" idx="44" hasCustomPrompt="1"/>
          </p:nvPr>
        </p:nvSpPr>
        <p:spPr>
          <a:xfrm>
            <a:off x="420793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5" name="Text Placeholder 10">
            <a:extLst>
              <a:ext uri="{FF2B5EF4-FFF2-40B4-BE49-F238E27FC236}">
                <a16:creationId xmlns:a16="http://schemas.microsoft.com/office/drawing/2014/main" id="{79F3A104-EDC0-4A25-9585-3F9F8C1022C7}"/>
              </a:ext>
            </a:extLst>
          </p:cNvPr>
          <p:cNvSpPr>
            <a:spLocks noGrp="1"/>
          </p:cNvSpPr>
          <p:nvPr>
            <p:ph type="body" sz="quarter" idx="45" hasCustomPrompt="1"/>
          </p:nvPr>
        </p:nvSpPr>
        <p:spPr>
          <a:xfrm>
            <a:off x="515196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6" name="Text Placeholder 10">
            <a:extLst>
              <a:ext uri="{FF2B5EF4-FFF2-40B4-BE49-F238E27FC236}">
                <a16:creationId xmlns:a16="http://schemas.microsoft.com/office/drawing/2014/main" id="{23DA3E7C-9F0E-4A57-B6EA-C01C72788E9E}"/>
              </a:ext>
            </a:extLst>
          </p:cNvPr>
          <p:cNvSpPr>
            <a:spLocks noGrp="1"/>
          </p:cNvSpPr>
          <p:nvPr>
            <p:ph type="body" sz="quarter" idx="46" hasCustomPrompt="1"/>
          </p:nvPr>
        </p:nvSpPr>
        <p:spPr>
          <a:xfrm>
            <a:off x="562398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7" name="Text Placeholder 10">
            <a:extLst>
              <a:ext uri="{FF2B5EF4-FFF2-40B4-BE49-F238E27FC236}">
                <a16:creationId xmlns:a16="http://schemas.microsoft.com/office/drawing/2014/main" id="{A8ABC110-DC97-4A71-9A16-67581EAC9895}"/>
              </a:ext>
            </a:extLst>
          </p:cNvPr>
          <p:cNvSpPr>
            <a:spLocks noGrp="1"/>
          </p:cNvSpPr>
          <p:nvPr>
            <p:ph type="body" sz="quarter" idx="47" hasCustomPrompt="1"/>
          </p:nvPr>
        </p:nvSpPr>
        <p:spPr>
          <a:xfrm>
            <a:off x="609599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8" name="Text Placeholder 10">
            <a:extLst>
              <a:ext uri="{FF2B5EF4-FFF2-40B4-BE49-F238E27FC236}">
                <a16:creationId xmlns:a16="http://schemas.microsoft.com/office/drawing/2014/main" id="{81058125-332B-41A7-BCD5-72CAE3F9F97D}"/>
              </a:ext>
            </a:extLst>
          </p:cNvPr>
          <p:cNvSpPr>
            <a:spLocks noGrp="1"/>
          </p:cNvSpPr>
          <p:nvPr>
            <p:ph type="body" sz="quarter" idx="48" hasCustomPrompt="1"/>
          </p:nvPr>
        </p:nvSpPr>
        <p:spPr>
          <a:xfrm>
            <a:off x="656801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39" name="Text Placeholder 10">
            <a:extLst>
              <a:ext uri="{FF2B5EF4-FFF2-40B4-BE49-F238E27FC236}">
                <a16:creationId xmlns:a16="http://schemas.microsoft.com/office/drawing/2014/main" id="{E32DE8FD-6391-4094-BAEC-CC0836CC67EB}"/>
              </a:ext>
            </a:extLst>
          </p:cNvPr>
          <p:cNvSpPr>
            <a:spLocks noGrp="1"/>
          </p:cNvSpPr>
          <p:nvPr>
            <p:ph type="body" sz="quarter" idx="49" hasCustomPrompt="1"/>
          </p:nvPr>
        </p:nvSpPr>
        <p:spPr>
          <a:xfrm>
            <a:off x="7040029"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0" name="Text Placeholder 10">
            <a:extLst>
              <a:ext uri="{FF2B5EF4-FFF2-40B4-BE49-F238E27FC236}">
                <a16:creationId xmlns:a16="http://schemas.microsoft.com/office/drawing/2014/main" id="{5C53C0F3-9308-422B-BC6E-1ACA5029027A}"/>
              </a:ext>
            </a:extLst>
          </p:cNvPr>
          <p:cNvSpPr>
            <a:spLocks noGrp="1"/>
          </p:cNvSpPr>
          <p:nvPr>
            <p:ph type="body" sz="quarter" idx="50" hasCustomPrompt="1"/>
          </p:nvPr>
        </p:nvSpPr>
        <p:spPr>
          <a:xfrm>
            <a:off x="7512046"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1" name="Text Placeholder 10">
            <a:extLst>
              <a:ext uri="{FF2B5EF4-FFF2-40B4-BE49-F238E27FC236}">
                <a16:creationId xmlns:a16="http://schemas.microsoft.com/office/drawing/2014/main" id="{06DFFA03-9EA6-4F70-9519-AB1361BAF7CE}"/>
              </a:ext>
            </a:extLst>
          </p:cNvPr>
          <p:cNvSpPr>
            <a:spLocks noGrp="1"/>
          </p:cNvSpPr>
          <p:nvPr>
            <p:ph type="body" sz="quarter" idx="51" hasCustomPrompt="1"/>
          </p:nvPr>
        </p:nvSpPr>
        <p:spPr>
          <a:xfrm>
            <a:off x="7984063"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2" name="Text Placeholder 10">
            <a:extLst>
              <a:ext uri="{FF2B5EF4-FFF2-40B4-BE49-F238E27FC236}">
                <a16:creationId xmlns:a16="http://schemas.microsoft.com/office/drawing/2014/main" id="{49CD8693-3557-4241-BB88-518160D989C4}"/>
              </a:ext>
            </a:extLst>
          </p:cNvPr>
          <p:cNvSpPr>
            <a:spLocks noGrp="1"/>
          </p:cNvSpPr>
          <p:nvPr>
            <p:ph type="body" sz="quarter" idx="52" hasCustomPrompt="1"/>
          </p:nvPr>
        </p:nvSpPr>
        <p:spPr>
          <a:xfrm>
            <a:off x="8456080"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3" name="Text Placeholder 10">
            <a:extLst>
              <a:ext uri="{FF2B5EF4-FFF2-40B4-BE49-F238E27FC236}">
                <a16:creationId xmlns:a16="http://schemas.microsoft.com/office/drawing/2014/main" id="{4884DF69-4936-4F90-BFB8-ED04A228DA22}"/>
              </a:ext>
            </a:extLst>
          </p:cNvPr>
          <p:cNvSpPr>
            <a:spLocks noGrp="1"/>
          </p:cNvSpPr>
          <p:nvPr>
            <p:ph type="body" sz="quarter" idx="53" hasCustomPrompt="1"/>
          </p:nvPr>
        </p:nvSpPr>
        <p:spPr>
          <a:xfrm>
            <a:off x="8928097"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4" name="Text Placeholder 10">
            <a:extLst>
              <a:ext uri="{FF2B5EF4-FFF2-40B4-BE49-F238E27FC236}">
                <a16:creationId xmlns:a16="http://schemas.microsoft.com/office/drawing/2014/main" id="{00804F61-8052-4AD8-8370-ED72B261BC29}"/>
              </a:ext>
            </a:extLst>
          </p:cNvPr>
          <p:cNvSpPr>
            <a:spLocks noGrp="1"/>
          </p:cNvSpPr>
          <p:nvPr>
            <p:ph type="body" sz="quarter" idx="54" hasCustomPrompt="1"/>
          </p:nvPr>
        </p:nvSpPr>
        <p:spPr>
          <a:xfrm>
            <a:off x="10344148"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5" name="Text Placeholder 10">
            <a:extLst>
              <a:ext uri="{FF2B5EF4-FFF2-40B4-BE49-F238E27FC236}">
                <a16:creationId xmlns:a16="http://schemas.microsoft.com/office/drawing/2014/main" id="{313F370F-A9EC-477E-BED7-BF4E87527420}"/>
              </a:ext>
            </a:extLst>
          </p:cNvPr>
          <p:cNvSpPr>
            <a:spLocks noGrp="1"/>
          </p:cNvSpPr>
          <p:nvPr>
            <p:ph type="body" sz="quarter" idx="55" hasCustomPrompt="1"/>
          </p:nvPr>
        </p:nvSpPr>
        <p:spPr>
          <a:xfrm>
            <a:off x="9400114"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6" name="Text Placeholder 10">
            <a:extLst>
              <a:ext uri="{FF2B5EF4-FFF2-40B4-BE49-F238E27FC236}">
                <a16:creationId xmlns:a16="http://schemas.microsoft.com/office/drawing/2014/main" id="{9E687ADD-FE6C-441E-991F-E71EA0572C32}"/>
              </a:ext>
            </a:extLst>
          </p:cNvPr>
          <p:cNvSpPr>
            <a:spLocks noGrp="1"/>
          </p:cNvSpPr>
          <p:nvPr>
            <p:ph type="body" sz="quarter" idx="56" hasCustomPrompt="1"/>
          </p:nvPr>
        </p:nvSpPr>
        <p:spPr>
          <a:xfrm>
            <a:off x="9872131"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7" name="Text Placeholder 10">
            <a:extLst>
              <a:ext uri="{FF2B5EF4-FFF2-40B4-BE49-F238E27FC236}">
                <a16:creationId xmlns:a16="http://schemas.microsoft.com/office/drawing/2014/main" id="{5E0252B4-80AE-40E9-BA32-6EDAAC625211}"/>
              </a:ext>
            </a:extLst>
          </p:cNvPr>
          <p:cNvSpPr>
            <a:spLocks noGrp="1"/>
          </p:cNvSpPr>
          <p:nvPr>
            <p:ph type="body" sz="quarter" idx="57" hasCustomPrompt="1"/>
          </p:nvPr>
        </p:nvSpPr>
        <p:spPr>
          <a:xfrm>
            <a:off x="10816165"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8" name="Text Placeholder 10">
            <a:extLst>
              <a:ext uri="{FF2B5EF4-FFF2-40B4-BE49-F238E27FC236}">
                <a16:creationId xmlns:a16="http://schemas.microsoft.com/office/drawing/2014/main" id="{8A807DF0-23B6-4B83-B3F6-8D0BE9A851F6}"/>
              </a:ext>
            </a:extLst>
          </p:cNvPr>
          <p:cNvSpPr>
            <a:spLocks noGrp="1"/>
          </p:cNvSpPr>
          <p:nvPr>
            <p:ph type="body" sz="quarter" idx="58" hasCustomPrompt="1"/>
          </p:nvPr>
        </p:nvSpPr>
        <p:spPr>
          <a:xfrm>
            <a:off x="11288182" y="3597398"/>
            <a:ext cx="377825" cy="201776"/>
          </a:xfrm>
        </p:spPr>
        <p:txBody>
          <a:bodyPr/>
          <a:lstStyle>
            <a:lvl1pPr marL="0" indent="0" algn="ctr">
              <a:buNone/>
              <a:defRPr sz="1200">
                <a:solidFill>
                  <a:schemeClr val="tx1">
                    <a:lumMod val="50000"/>
                    <a:lumOff val="50000"/>
                  </a:schemeClr>
                </a:solidFill>
              </a:defRPr>
            </a:lvl1pPr>
          </a:lstStyle>
          <a:p>
            <a:pPr lvl="0"/>
            <a:r>
              <a:rPr lang="en-US" noProof="0"/>
              <a:t>MM</a:t>
            </a:r>
          </a:p>
        </p:txBody>
      </p:sp>
      <p:sp>
        <p:nvSpPr>
          <p:cNvPr id="49" name="Text Placeholder 3">
            <a:extLst>
              <a:ext uri="{FF2B5EF4-FFF2-40B4-BE49-F238E27FC236}">
                <a16:creationId xmlns:a16="http://schemas.microsoft.com/office/drawing/2014/main" id="{F3591345-36C8-481A-AD5B-5F69B03D1710}"/>
              </a:ext>
            </a:extLst>
          </p:cNvPr>
          <p:cNvSpPr>
            <a:spLocks noGrp="1"/>
          </p:cNvSpPr>
          <p:nvPr>
            <p:ph type="body" sz="quarter" idx="59" hasCustomPrompt="1"/>
          </p:nvPr>
        </p:nvSpPr>
        <p:spPr>
          <a:xfrm>
            <a:off x="5360988" y="2190750"/>
            <a:ext cx="1793875" cy="561975"/>
          </a:xfrm>
          <a:noFill/>
          <a:ln>
            <a:noFill/>
          </a:ln>
        </p:spPr>
        <p:txBody>
          <a:bodyPr tIns="36000" anchor="t"/>
          <a:lstStyle>
            <a:lvl1pPr marL="0" indent="0" algn="ctr">
              <a:buNone/>
              <a:defRPr sz="1600" b="1">
                <a:solidFill>
                  <a:schemeClr val="tx1">
                    <a:lumMod val="75000"/>
                    <a:lumOff val="25000"/>
                  </a:schemeClr>
                </a:solidFill>
              </a:defRPr>
            </a:lvl1pPr>
          </a:lstStyle>
          <a:p>
            <a:pPr lvl="0"/>
            <a:r>
              <a:rPr lang="en-US" noProof="0"/>
              <a:t>Item Title</a:t>
            </a:r>
          </a:p>
        </p:txBody>
      </p:sp>
      <p:sp>
        <p:nvSpPr>
          <p:cNvPr id="50" name="Text Placeholder 36">
            <a:extLst>
              <a:ext uri="{FF2B5EF4-FFF2-40B4-BE49-F238E27FC236}">
                <a16:creationId xmlns:a16="http://schemas.microsoft.com/office/drawing/2014/main" id="{954C0732-1924-4A1B-9272-95C51D0B36FE}"/>
              </a:ext>
            </a:extLst>
          </p:cNvPr>
          <p:cNvSpPr>
            <a:spLocks noGrp="1"/>
          </p:cNvSpPr>
          <p:nvPr>
            <p:ph type="body" sz="quarter" idx="60" hasCustomPrompt="1"/>
          </p:nvPr>
        </p:nvSpPr>
        <p:spPr>
          <a:xfrm>
            <a:off x="5395728" y="2531196"/>
            <a:ext cx="1724394" cy="185808"/>
          </a:xfrm>
          <a:solidFill>
            <a:schemeClr val="bg1">
              <a:lumMod val="95000"/>
            </a:schemeClr>
          </a:solidFill>
        </p:spPr>
        <p:txBody>
          <a:bodyPr anchor="ctr"/>
          <a:lstStyle>
            <a:lvl1pPr marL="0" indent="0" algn="ctr">
              <a:buNone/>
              <a:defRPr sz="1200">
                <a:solidFill>
                  <a:schemeClr val="tx1">
                    <a:lumMod val="75000"/>
                    <a:lumOff val="25000"/>
                  </a:schemeClr>
                </a:solidFill>
              </a:defRPr>
            </a:lvl1pPr>
          </a:lstStyle>
          <a:p>
            <a:pPr lvl="0"/>
            <a:r>
              <a:rPr lang="en-US" noProof="0"/>
              <a:t>Month, Year</a:t>
            </a:r>
          </a:p>
        </p:txBody>
      </p:sp>
    </p:spTree>
    <p:extLst>
      <p:ext uri="{BB962C8B-B14F-4D97-AF65-F5344CB8AC3E}">
        <p14:creationId xmlns:p14="http://schemas.microsoft.com/office/powerpoint/2010/main" val="3933983901"/>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2" name="Google Shape;32;p5"/>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4" name="Google Shape;34;p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5" name="Google Shape;35;p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4250442053"/>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1_Blank">
    <p:spTree>
      <p:nvGrpSpPr>
        <p:cNvPr id="1" name="Shape 26"/>
        <p:cNvGrpSpPr/>
        <p:nvPr/>
      </p:nvGrpSpPr>
      <p:grpSpPr>
        <a:xfrm>
          <a:off x="0" y="0"/>
          <a:ext cx="0" cy="0"/>
          <a:chOff x="0" y="0"/>
          <a:chExt cx="0" cy="0"/>
        </a:xfrm>
      </p:grpSpPr>
      <p:sp>
        <p:nvSpPr>
          <p:cNvPr id="27" name="Google Shape;27;p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8" name="Google Shape;28;p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9" name="Google Shape;29;p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8391368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89D84-9CF4-92E0-0119-94B6B4033D8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BF8D711-8883-4549-1176-8823A525F2B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FDF01F-A513-E200-07CE-DEEDE5D29EA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C326CE4-8F4A-C96B-660F-F3569FBCAD86}"/>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6" name="Footer Placeholder 5">
            <a:extLst>
              <a:ext uri="{FF2B5EF4-FFF2-40B4-BE49-F238E27FC236}">
                <a16:creationId xmlns:a16="http://schemas.microsoft.com/office/drawing/2014/main" id="{67C5BB03-92CC-EEBE-5A73-722FF0EC312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D6D64E-C3AD-6706-8560-0B1EFA3163CA}"/>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6776550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ED26A-A9FF-CEA7-9567-9CFA393025BB}"/>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1535612-0E8E-1BB4-4DE0-4CA7A680BAA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3085D03-4F27-A30A-F2A2-17BE7F2871D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D7F3ABB-E26C-BDBB-E6CC-AA1207D9B0D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4726971-E27C-4146-CA60-EA362A745BB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C57E4DC-D0EC-5933-3C9E-ACF5110765E1}"/>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8" name="Footer Placeholder 7">
            <a:extLst>
              <a:ext uri="{FF2B5EF4-FFF2-40B4-BE49-F238E27FC236}">
                <a16:creationId xmlns:a16="http://schemas.microsoft.com/office/drawing/2014/main" id="{BC6CF759-3F83-35B5-C54B-7C6B5C72B971}"/>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26AE1BE-7D55-B5B1-459D-AB68C75F9696}"/>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401489777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CA8F8C-CD18-FEEC-DEBB-D4509A065AC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CA6C3228-8F77-7F3F-18E2-AD1F5196A04D}"/>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4" name="Footer Placeholder 3">
            <a:extLst>
              <a:ext uri="{FF2B5EF4-FFF2-40B4-BE49-F238E27FC236}">
                <a16:creationId xmlns:a16="http://schemas.microsoft.com/office/drawing/2014/main" id="{CB542412-C521-CD36-CFBD-BCB0D0A75EE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1323C0F-FBF1-4EB1-63A3-2154FFD963C1}"/>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4549759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8408027-DF2F-F574-A079-01F7728D24F7}"/>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3" name="Footer Placeholder 2">
            <a:extLst>
              <a:ext uri="{FF2B5EF4-FFF2-40B4-BE49-F238E27FC236}">
                <a16:creationId xmlns:a16="http://schemas.microsoft.com/office/drawing/2014/main" id="{517E3CB1-1B49-FECE-9156-CE7C5611E5D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538DD92-9589-5FC8-97BB-B7387A628DA9}"/>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2787956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1C5C5-7923-BC16-A76B-BD8E234E614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71E107D-FE69-3B74-3BA2-0CE451FF278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43BD8E2-1F98-48CC-568D-775E3819A2C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11C65679-1AE7-B904-63B2-10301E35519D}"/>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6" name="Footer Placeholder 5">
            <a:extLst>
              <a:ext uri="{FF2B5EF4-FFF2-40B4-BE49-F238E27FC236}">
                <a16:creationId xmlns:a16="http://schemas.microsoft.com/office/drawing/2014/main" id="{E41EB67B-2CCE-3BD1-6AED-A934B0299A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BC43F3A-F9D1-C013-74C6-30621F228510}"/>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41854921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02EE15-77D4-2978-447A-068AD3D6AEF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59D7A051-B6B9-1EBA-CC41-8E7D83F323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91D454AE-3489-15E5-B151-0B4481FDDAA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DA1127C-9134-67B1-1F68-BEA948CDAD24}"/>
              </a:ext>
            </a:extLst>
          </p:cNvPr>
          <p:cNvSpPr>
            <a:spLocks noGrp="1"/>
          </p:cNvSpPr>
          <p:nvPr>
            <p:ph type="dt" sz="half" idx="10"/>
          </p:nvPr>
        </p:nvSpPr>
        <p:spPr/>
        <p:txBody>
          <a:bodyPr/>
          <a:lstStyle/>
          <a:p>
            <a:fld id="{F22A08B9-376C-9D42-A4D7-E5910C9C0037}" type="datetimeFigureOut">
              <a:rPr lang="en-US" smtClean="0"/>
              <a:t>6/7/25</a:t>
            </a:fld>
            <a:endParaRPr lang="en-US"/>
          </a:p>
        </p:txBody>
      </p:sp>
      <p:sp>
        <p:nvSpPr>
          <p:cNvPr id="6" name="Footer Placeholder 5">
            <a:extLst>
              <a:ext uri="{FF2B5EF4-FFF2-40B4-BE49-F238E27FC236}">
                <a16:creationId xmlns:a16="http://schemas.microsoft.com/office/drawing/2014/main" id="{E071F394-2944-ED9E-18D5-BF3B8D95A1E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18802D4-28C3-350C-D8FD-914594FBF8B7}"/>
              </a:ext>
            </a:extLst>
          </p:cNvPr>
          <p:cNvSpPr>
            <a:spLocks noGrp="1"/>
          </p:cNvSpPr>
          <p:nvPr>
            <p:ph type="sldNum" sz="quarter" idx="12"/>
          </p:nvPr>
        </p:nvSpPr>
        <p:spPr/>
        <p:txBody>
          <a:bodyPr/>
          <a:lstStyle/>
          <a:p>
            <a:fld id="{F991DD6E-F618-A446-852F-FE0BD4865865}" type="slidenum">
              <a:rPr lang="en-US" smtClean="0"/>
              <a:t>‹#›</a:t>
            </a:fld>
            <a:endParaRPr lang="en-US"/>
          </a:p>
        </p:txBody>
      </p:sp>
    </p:spTree>
    <p:extLst>
      <p:ext uri="{BB962C8B-B14F-4D97-AF65-F5344CB8AC3E}">
        <p14:creationId xmlns:p14="http://schemas.microsoft.com/office/powerpoint/2010/main" val="30699913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slideLayout" Target="../slideLayouts/slideLayout34.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slideLayout" Target="../slideLayouts/slideLayout33.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20" Type="http://schemas.openxmlformats.org/officeDocument/2006/relationships/theme" Target="../theme/theme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19" Type="http://schemas.openxmlformats.org/officeDocument/2006/relationships/slideLayout" Target="../slideLayouts/slideLayout35.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68C7A73-AAC7-79AF-8F4E-4A13067D43C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2B39B32-E91E-F8CF-504E-1900658B36B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B5CC0F-C4BF-B0F7-ADC0-A5FA5DCE040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22A08B9-376C-9D42-A4D7-E5910C9C0037}" type="datetimeFigureOut">
              <a:rPr lang="en-US" smtClean="0"/>
              <a:t>6/7/25</a:t>
            </a:fld>
            <a:endParaRPr lang="en-US"/>
          </a:p>
        </p:txBody>
      </p:sp>
      <p:sp>
        <p:nvSpPr>
          <p:cNvPr id="5" name="Footer Placeholder 4">
            <a:extLst>
              <a:ext uri="{FF2B5EF4-FFF2-40B4-BE49-F238E27FC236}">
                <a16:creationId xmlns:a16="http://schemas.microsoft.com/office/drawing/2014/main" id="{67FF79B8-3C18-EAA5-B88D-F330D0055E7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B924326-C203-702E-A71A-26493EDC400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991DD6E-F618-A446-852F-FE0BD4865865}" type="slidenum">
              <a:rPr lang="en-US" smtClean="0"/>
              <a:t>‹#›</a:t>
            </a:fld>
            <a:endParaRPr lang="en-US"/>
          </a:p>
        </p:txBody>
      </p:sp>
    </p:spTree>
    <p:extLst>
      <p:ext uri="{BB962C8B-B14F-4D97-AF65-F5344CB8AC3E}">
        <p14:creationId xmlns:p14="http://schemas.microsoft.com/office/powerpoint/2010/main" val="1266668145"/>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9" r:id="rId13"/>
    <p:sldLayoutId id="2147483700" r:id="rId14"/>
    <p:sldLayoutId id="2147483701" r:id="rId15"/>
    <p:sldLayoutId id="2147483702"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40D79E1-5F46-41CA-85E7-44C2A6C62820}"/>
              </a:ext>
            </a:extLst>
          </p:cNvPr>
          <p:cNvSpPr>
            <a:spLocks noGrp="1"/>
          </p:cNvSpPr>
          <p:nvPr>
            <p:ph type="title"/>
          </p:nvPr>
        </p:nvSpPr>
        <p:spPr>
          <a:xfrm>
            <a:off x="363416" y="365125"/>
            <a:ext cx="11465168" cy="918553"/>
          </a:xfrm>
          <a:prstGeom prst="rect">
            <a:avLst/>
          </a:prstGeom>
        </p:spPr>
        <p:txBody>
          <a:bodyPr vert="horz" lIns="0" tIns="0" rIns="0" bIns="0" rtlCol="0" anchor="b">
            <a:normAutofit/>
          </a:bodyPr>
          <a:lstStyle/>
          <a:p>
            <a:r>
              <a:rPr lang="en-US"/>
              <a:t>Click to edit Master title style</a:t>
            </a:r>
            <a:endParaRPr lang="en-IN" dirty="0"/>
          </a:p>
        </p:txBody>
      </p:sp>
      <p:sp>
        <p:nvSpPr>
          <p:cNvPr id="3" name="Text Placeholder 2">
            <a:extLst>
              <a:ext uri="{FF2B5EF4-FFF2-40B4-BE49-F238E27FC236}">
                <a16:creationId xmlns:a16="http://schemas.microsoft.com/office/drawing/2014/main" id="{D7B0B511-05FD-459E-AC79-A87540961FC1}"/>
              </a:ext>
            </a:extLst>
          </p:cNvPr>
          <p:cNvSpPr>
            <a:spLocks noGrp="1"/>
          </p:cNvSpPr>
          <p:nvPr>
            <p:ph type="body" idx="1"/>
          </p:nvPr>
        </p:nvSpPr>
        <p:spPr>
          <a:xfrm>
            <a:off x="363416" y="1825625"/>
            <a:ext cx="11465168"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IN" dirty="0"/>
          </a:p>
        </p:txBody>
      </p:sp>
      <p:sp>
        <p:nvSpPr>
          <p:cNvPr id="5" name="Footer Placeholder 4">
            <a:extLst>
              <a:ext uri="{FF2B5EF4-FFF2-40B4-BE49-F238E27FC236}">
                <a16:creationId xmlns:a16="http://schemas.microsoft.com/office/drawing/2014/main" id="{FC32B635-1E22-483C-94B9-F587908DE63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dirty="0"/>
          </a:p>
        </p:txBody>
      </p:sp>
      <p:sp>
        <p:nvSpPr>
          <p:cNvPr id="6" name="Slide Number Placeholder 5">
            <a:extLst>
              <a:ext uri="{FF2B5EF4-FFF2-40B4-BE49-F238E27FC236}">
                <a16:creationId xmlns:a16="http://schemas.microsoft.com/office/drawing/2014/main" id="{6DB98321-594C-4030-A2B0-3492F77EE03E}"/>
              </a:ext>
            </a:extLst>
          </p:cNvPr>
          <p:cNvSpPr>
            <a:spLocks noGrp="1"/>
          </p:cNvSpPr>
          <p:nvPr>
            <p:ph type="sldNum" sz="quarter" idx="4"/>
          </p:nvPr>
        </p:nvSpPr>
        <p:spPr>
          <a:xfrm>
            <a:off x="9085384" y="6463207"/>
            <a:ext cx="2743200" cy="258268"/>
          </a:xfrm>
          <a:prstGeom prst="rect">
            <a:avLst/>
          </a:prstGeom>
        </p:spPr>
        <p:txBody>
          <a:bodyPr vert="horz" lIns="91440" tIns="45720" rIns="91440" bIns="45720" rtlCol="0" anchor="ctr"/>
          <a:lstStyle>
            <a:lvl1pPr algn="r">
              <a:defRPr sz="900">
                <a:solidFill>
                  <a:schemeClr val="accent3"/>
                </a:solidFill>
              </a:defRPr>
            </a:lvl1pPr>
          </a:lstStyle>
          <a:p>
            <a:fld id="{48BB047D-A6CD-43AB-96F0-683C726B586B}" type="slidenum">
              <a:rPr lang="en-IN" smtClean="0"/>
              <a:pPr/>
              <a:t>‹#›</a:t>
            </a:fld>
            <a:endParaRPr lang="en-IN" dirty="0"/>
          </a:p>
        </p:txBody>
      </p:sp>
    </p:spTree>
    <p:extLst>
      <p:ext uri="{BB962C8B-B14F-4D97-AF65-F5344CB8AC3E}">
        <p14:creationId xmlns:p14="http://schemas.microsoft.com/office/powerpoint/2010/main" val="1926112589"/>
      </p:ext>
    </p:extLst>
  </p:cSld>
  <p:clrMap bg1="lt1" tx1="dk1" bg2="lt2" tx2="dk2" accent1="accent1" accent2="accent2" accent3="accent3" accent4="accent4" accent5="accent5" accent6="accent6" hlink="hlink" folHlink="folHlink"/>
  <p:sldLayoutIdLst>
    <p:sldLayoutId id="2147483704" r:id="rId1"/>
    <p:sldLayoutId id="2147483705" r:id="rId2"/>
    <p:sldLayoutId id="2147483706" r:id="rId3"/>
    <p:sldLayoutId id="2147483707" r:id="rId4"/>
    <p:sldLayoutId id="2147483708" r:id="rId5"/>
    <p:sldLayoutId id="2147483709" r:id="rId6"/>
    <p:sldLayoutId id="2147483710" r:id="rId7"/>
    <p:sldLayoutId id="2147483711" r:id="rId8"/>
    <p:sldLayoutId id="2147483712" r:id="rId9"/>
    <p:sldLayoutId id="2147483713" r:id="rId10"/>
    <p:sldLayoutId id="2147483714" r:id="rId11"/>
    <p:sldLayoutId id="2147483715" r:id="rId12"/>
    <p:sldLayoutId id="2147483716" r:id="rId13"/>
    <p:sldLayoutId id="2147483717" r:id="rId14"/>
    <p:sldLayoutId id="2147483718" r:id="rId15"/>
    <p:sldLayoutId id="2147483719" r:id="rId16"/>
    <p:sldLayoutId id="2147483720" r:id="rId17"/>
    <p:sldLayoutId id="2147483721" r:id="rId18"/>
    <p:sldLayoutId id="2147483722" r:id="rId19"/>
  </p:sldLayoutIdLst>
  <p:txStyles>
    <p:titleStyle>
      <a:lvl1pPr algn="l" defTabSz="914400" rtl="0" eaLnBrk="1" latinLnBrk="0" hangingPunct="1">
        <a:lnSpc>
          <a:spcPct val="90000"/>
        </a:lnSpc>
        <a:spcBef>
          <a:spcPct val="0"/>
        </a:spcBef>
        <a:buNone/>
        <a:defRPr sz="32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Clr>
          <a:schemeClr val="accent1"/>
        </a:buClr>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Clr>
          <a:schemeClr val="accent1"/>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Clr>
          <a:schemeClr val="accent1"/>
        </a:buClr>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Clr>
          <a:schemeClr val="accent1"/>
        </a:buClr>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9.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6.xml"/></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6.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1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0.xml"/></Relationships>
</file>

<file path=ppt/slides/_rels/slide16.xml.rels><?xml version="1.0" encoding="UTF-8" standalone="yes"?>
<Relationships xmlns="http://schemas.openxmlformats.org/package/2006/relationships"><Relationship Id="rId3" Type="http://schemas.openxmlformats.org/officeDocument/2006/relationships/hyperlink" Target="https://intercongreen.com/2011/04/12/putting-a-price-on-nature/" TargetMode="External"/><Relationship Id="rId2" Type="http://schemas.openxmlformats.org/officeDocument/2006/relationships/image" Target="../media/image24.jp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28.xml"/></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7.xml"/><Relationship Id="rId5" Type="http://schemas.openxmlformats.org/officeDocument/2006/relationships/image" Target="../media/image29.png"/><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hyperlink" Target="https://edgi-govdata-archiving.github.io/j40-cejst-2/en/#3/33.47/-97.5" TargetMode="External"/><Relationship Id="rId2" Type="http://schemas.openxmlformats.org/officeDocument/2006/relationships/image" Target="../media/image30.png"/><Relationship Id="rId1" Type="http://schemas.openxmlformats.org/officeDocument/2006/relationships/slideLayout" Target="../slideLayouts/slideLayout27.xml"/><Relationship Id="rId6" Type="http://schemas.openxmlformats.org/officeDocument/2006/relationships/image" Target="../media/image32.png"/><Relationship Id="rId5" Type="http://schemas.openxmlformats.org/officeDocument/2006/relationships/hyperlink" Target="https://screening-tools.com/" TargetMode="External"/><Relationship Id="rId4" Type="http://schemas.openxmlformats.org/officeDocument/2006/relationships/hyperlink" Target="https://web.archive.or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5.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6.xml"/></Relationships>
</file>

<file path=ppt/slides/_rels/slide2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23.xml"/></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6.xml"/></Relationships>
</file>

<file path=ppt/slides/_rels/slide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6.xml"/></Relationships>
</file>

<file path=ppt/slides/_rels/slide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7.xml"/></Relationships>
</file>

<file path=ppt/slides/_rels/slide9.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7.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65AB4-83B0-A98D-D024-84A5EC233C8F}"/>
              </a:ext>
            </a:extLst>
          </p:cNvPr>
          <p:cNvSpPr>
            <a:spLocks noGrp="1"/>
          </p:cNvSpPr>
          <p:nvPr>
            <p:ph type="title"/>
          </p:nvPr>
        </p:nvSpPr>
        <p:spPr/>
        <p:txBody>
          <a:bodyPr/>
          <a:lstStyle/>
          <a:p>
            <a:r>
              <a:rPr lang="en-US" dirty="0"/>
              <a:t>Why Quantify Environmental Justice?</a:t>
            </a:r>
          </a:p>
        </p:txBody>
      </p:sp>
      <p:sp>
        <p:nvSpPr>
          <p:cNvPr id="3" name="Slide Number Placeholder 2">
            <a:extLst>
              <a:ext uri="{FF2B5EF4-FFF2-40B4-BE49-F238E27FC236}">
                <a16:creationId xmlns:a16="http://schemas.microsoft.com/office/drawing/2014/main" id="{30B1E22E-C41F-5A35-C6FA-D0986446E8EC}"/>
              </a:ext>
            </a:extLst>
          </p:cNvPr>
          <p:cNvSpPr>
            <a:spLocks noGrp="1"/>
          </p:cNvSpPr>
          <p:nvPr>
            <p:ph type="sldNum" sz="quarter" idx="12"/>
          </p:nvPr>
        </p:nvSpPr>
        <p:spPr/>
        <p:txBody>
          <a:bodyPr/>
          <a:lstStyle/>
          <a:p>
            <a:fld id="{48BB047D-A6CD-43AB-96F0-683C726B586B}" type="slidenum">
              <a:rPr lang="en-IN" smtClean="0"/>
              <a:pPr/>
              <a:t>1</a:t>
            </a:fld>
            <a:endParaRPr lang="en-IN" dirty="0"/>
          </a:p>
        </p:txBody>
      </p:sp>
      <p:sp>
        <p:nvSpPr>
          <p:cNvPr id="4" name="Text Placeholder 3">
            <a:extLst>
              <a:ext uri="{FF2B5EF4-FFF2-40B4-BE49-F238E27FC236}">
                <a16:creationId xmlns:a16="http://schemas.microsoft.com/office/drawing/2014/main" id="{215767AE-D294-02B3-75F6-3626EFA407F6}"/>
              </a:ext>
            </a:extLst>
          </p:cNvPr>
          <p:cNvSpPr>
            <a:spLocks noGrp="1"/>
          </p:cNvSpPr>
          <p:nvPr>
            <p:ph type="body" sz="half" idx="2"/>
          </p:nvPr>
        </p:nvSpPr>
        <p:spPr/>
        <p:txBody>
          <a:bodyPr/>
          <a:lstStyle/>
          <a:p>
            <a:r>
              <a:rPr lang="en-US" sz="2400" dirty="0"/>
              <a:t>Teaching Data, Power, and Equity</a:t>
            </a:r>
          </a:p>
          <a:p>
            <a:r>
              <a:rPr lang="en-US" sz="2400" dirty="0"/>
              <a:t>USSEE Workshop</a:t>
            </a:r>
          </a:p>
          <a:p>
            <a:r>
              <a:rPr lang="en-US" dirty="0"/>
              <a:t>Ashley Lowe Mackenzie</a:t>
            </a:r>
          </a:p>
          <a:p>
            <a:r>
              <a:rPr lang="en-US" dirty="0"/>
              <a:t>University of Hawaii at Manoa</a:t>
            </a:r>
          </a:p>
          <a:p>
            <a:endParaRPr lang="en-US" dirty="0"/>
          </a:p>
        </p:txBody>
      </p:sp>
      <p:pic>
        <p:nvPicPr>
          <p:cNvPr id="7" name="Picture Placeholder 6">
            <a:extLst>
              <a:ext uri="{FF2B5EF4-FFF2-40B4-BE49-F238E27FC236}">
                <a16:creationId xmlns:a16="http://schemas.microsoft.com/office/drawing/2014/main" id="{817D3EE7-04F0-0AFA-0477-0D26A41D473C}"/>
              </a:ext>
            </a:extLst>
          </p:cNvPr>
          <p:cNvPicPr>
            <a:picLocks noGrp="1" noChangeAspect="1"/>
          </p:cNvPicPr>
          <p:nvPr>
            <p:ph type="pic" idx="1"/>
          </p:nvPr>
        </p:nvPicPr>
        <p:blipFill>
          <a:blip r:embed="rId2"/>
          <a:srcRect l="52" t="36118" r="-52" b="1374"/>
          <a:stretch/>
        </p:blipFill>
        <p:spPr>
          <a:xfrm>
            <a:off x="0" y="1"/>
            <a:ext cx="12192000" cy="3713017"/>
          </a:xfrm>
        </p:spPr>
      </p:pic>
    </p:spTree>
    <p:extLst>
      <p:ext uri="{BB962C8B-B14F-4D97-AF65-F5344CB8AC3E}">
        <p14:creationId xmlns:p14="http://schemas.microsoft.com/office/powerpoint/2010/main" val="88135501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6D31F55-33E3-1260-B446-00CA43B0DF5C}"/>
              </a:ext>
            </a:extLst>
          </p:cNvPr>
          <p:cNvSpPr>
            <a:spLocks noGrp="1"/>
          </p:cNvSpPr>
          <p:nvPr>
            <p:ph type="sldNum" sz="quarter" idx="12"/>
          </p:nvPr>
        </p:nvSpPr>
        <p:spPr/>
        <p:txBody>
          <a:bodyPr/>
          <a:lstStyle/>
          <a:p>
            <a:fld id="{48BB047D-A6CD-43AB-96F0-683C726B586B}" type="slidenum">
              <a:rPr lang="en-IN" smtClean="0"/>
              <a:pPr/>
              <a:t>10</a:t>
            </a:fld>
            <a:endParaRPr lang="en-IN" dirty="0"/>
          </a:p>
        </p:txBody>
      </p:sp>
      <p:sp>
        <p:nvSpPr>
          <p:cNvPr id="3" name="Content Placeholder 2">
            <a:extLst>
              <a:ext uri="{FF2B5EF4-FFF2-40B4-BE49-F238E27FC236}">
                <a16:creationId xmlns:a16="http://schemas.microsoft.com/office/drawing/2014/main" id="{499088FE-8B9B-72B1-F98B-1341290BA27C}"/>
              </a:ext>
            </a:extLst>
          </p:cNvPr>
          <p:cNvSpPr>
            <a:spLocks noGrp="1"/>
          </p:cNvSpPr>
          <p:nvPr>
            <p:ph idx="1"/>
          </p:nvPr>
        </p:nvSpPr>
        <p:spPr>
          <a:xfrm>
            <a:off x="363416" y="1825625"/>
            <a:ext cx="5732584" cy="4637582"/>
          </a:xfrm>
        </p:spPr>
        <p:txBody>
          <a:bodyPr>
            <a:normAutofit/>
          </a:bodyPr>
          <a:lstStyle/>
          <a:p>
            <a:r>
              <a:rPr lang="en-US" sz="3600" dirty="0"/>
              <a:t>Warren County</a:t>
            </a:r>
          </a:p>
          <a:p>
            <a:r>
              <a:rPr lang="en-US" sz="3600" dirty="0"/>
              <a:t>6-week, non-violent protest laying down in front of dump trucks.</a:t>
            </a:r>
          </a:p>
          <a:p>
            <a:pPr lvl="1">
              <a:buFont typeface="Wingdings" pitchFamily="2" charset="2"/>
              <a:buChar char="Ø"/>
            </a:pPr>
            <a:r>
              <a:rPr lang="en-US" sz="3200" dirty="0"/>
              <a:t>550 Arrests</a:t>
            </a:r>
          </a:p>
          <a:p>
            <a:pPr lvl="1">
              <a:buFont typeface="Wingdings" pitchFamily="2" charset="2"/>
              <a:buChar char="Ø"/>
            </a:pPr>
            <a:r>
              <a:rPr lang="en-US" sz="3200" dirty="0"/>
              <a:t>1st arrest in nation of protestors in the act of stopping pollution  </a:t>
            </a:r>
          </a:p>
          <a:p>
            <a:pPr marL="0" indent="0">
              <a:buNone/>
            </a:pPr>
            <a:endParaRPr lang="en-US" dirty="0"/>
          </a:p>
        </p:txBody>
      </p:sp>
      <p:sp>
        <p:nvSpPr>
          <p:cNvPr id="4" name="Title 3">
            <a:extLst>
              <a:ext uri="{FF2B5EF4-FFF2-40B4-BE49-F238E27FC236}">
                <a16:creationId xmlns:a16="http://schemas.microsoft.com/office/drawing/2014/main" id="{BEE20449-0662-F3A6-6428-44E715BE399C}"/>
              </a:ext>
            </a:extLst>
          </p:cNvPr>
          <p:cNvSpPr>
            <a:spLocks noGrp="1"/>
          </p:cNvSpPr>
          <p:nvPr>
            <p:ph type="title"/>
          </p:nvPr>
        </p:nvSpPr>
        <p:spPr/>
        <p:txBody>
          <a:bodyPr/>
          <a:lstStyle/>
          <a:p>
            <a:r>
              <a:rPr lang="en-US" dirty="0"/>
              <a:t>Environmental Justice Movement</a:t>
            </a:r>
          </a:p>
        </p:txBody>
      </p:sp>
      <p:pic>
        <p:nvPicPr>
          <p:cNvPr id="5" name="Picture 4">
            <a:extLst>
              <a:ext uri="{FF2B5EF4-FFF2-40B4-BE49-F238E27FC236}">
                <a16:creationId xmlns:a16="http://schemas.microsoft.com/office/drawing/2014/main" id="{15DF8203-56C8-F1CC-C6A8-DE3B9F177C9F}"/>
              </a:ext>
            </a:extLst>
          </p:cNvPr>
          <p:cNvPicPr>
            <a:picLocks noChangeAspect="1"/>
          </p:cNvPicPr>
          <p:nvPr/>
        </p:nvPicPr>
        <p:blipFill>
          <a:blip r:embed="rId2"/>
          <a:stretch>
            <a:fillRect/>
          </a:stretch>
        </p:blipFill>
        <p:spPr>
          <a:xfrm>
            <a:off x="6096000" y="177061"/>
            <a:ext cx="4063933" cy="3478726"/>
          </a:xfrm>
          <a:prstGeom prst="rect">
            <a:avLst/>
          </a:prstGeom>
        </p:spPr>
      </p:pic>
      <p:pic>
        <p:nvPicPr>
          <p:cNvPr id="10" name="Picture 9">
            <a:extLst>
              <a:ext uri="{FF2B5EF4-FFF2-40B4-BE49-F238E27FC236}">
                <a16:creationId xmlns:a16="http://schemas.microsoft.com/office/drawing/2014/main" id="{19B572C2-BF8C-6D16-E9CE-11E32467D85F}"/>
              </a:ext>
            </a:extLst>
          </p:cNvPr>
          <p:cNvPicPr>
            <a:picLocks noChangeAspect="1"/>
          </p:cNvPicPr>
          <p:nvPr/>
        </p:nvPicPr>
        <p:blipFill>
          <a:blip r:embed="rId3"/>
          <a:stretch>
            <a:fillRect/>
          </a:stretch>
        </p:blipFill>
        <p:spPr>
          <a:xfrm>
            <a:off x="6116634" y="3702692"/>
            <a:ext cx="4022665" cy="3009900"/>
          </a:xfrm>
          <a:prstGeom prst="rect">
            <a:avLst/>
          </a:prstGeom>
        </p:spPr>
      </p:pic>
      <p:sp>
        <p:nvSpPr>
          <p:cNvPr id="12" name="TextBox 11">
            <a:extLst>
              <a:ext uri="{FF2B5EF4-FFF2-40B4-BE49-F238E27FC236}">
                <a16:creationId xmlns:a16="http://schemas.microsoft.com/office/drawing/2014/main" id="{79FC37DF-A5C3-E0F7-D610-721A98290A77}"/>
              </a:ext>
            </a:extLst>
          </p:cNvPr>
          <p:cNvSpPr txBox="1"/>
          <p:nvPr/>
        </p:nvSpPr>
        <p:spPr>
          <a:xfrm>
            <a:off x="10433248" y="1223926"/>
            <a:ext cx="1368199" cy="1384995"/>
          </a:xfrm>
          <a:prstGeom prst="rect">
            <a:avLst/>
          </a:prstGeom>
          <a:noFill/>
        </p:spPr>
        <p:txBody>
          <a:bodyPr wrap="square">
            <a:spAutoFit/>
          </a:bodyPr>
          <a:lstStyle/>
          <a:p>
            <a:r>
              <a:rPr lang="en-US" sz="1200" b="0" i="0" dirty="0">
                <a:effectLst/>
                <a:latin typeface="Arial" panose="020B0604020202020204" pitchFamily="34" charset="0"/>
              </a:rPr>
              <a:t>NC Highways Historical Marker for PCB landfill protests in Afton, North Carolina –Creative Commons</a:t>
            </a:r>
            <a:endParaRPr lang="en-US" sz="1200" dirty="0"/>
          </a:p>
        </p:txBody>
      </p:sp>
      <p:sp>
        <p:nvSpPr>
          <p:cNvPr id="13" name="TextBox 12">
            <a:extLst>
              <a:ext uri="{FF2B5EF4-FFF2-40B4-BE49-F238E27FC236}">
                <a16:creationId xmlns:a16="http://schemas.microsoft.com/office/drawing/2014/main" id="{E6D284BE-26F5-28B1-9CB8-9B41E56AD70B}"/>
              </a:ext>
            </a:extLst>
          </p:cNvPr>
          <p:cNvSpPr txBox="1"/>
          <p:nvPr/>
        </p:nvSpPr>
        <p:spPr>
          <a:xfrm>
            <a:off x="10433249" y="4339549"/>
            <a:ext cx="1368199" cy="2123658"/>
          </a:xfrm>
          <a:prstGeom prst="rect">
            <a:avLst/>
          </a:prstGeom>
          <a:noFill/>
        </p:spPr>
        <p:txBody>
          <a:bodyPr wrap="square">
            <a:spAutoFit/>
          </a:bodyPr>
          <a:lstStyle/>
          <a:p>
            <a:pPr algn="l"/>
            <a:r>
              <a:rPr lang="en-US" sz="1100" b="0" i="0" dirty="0">
                <a:effectLst/>
                <a:latin typeface="Roboto" panose="02000000000000000000" pitchFamily="2" charset="0"/>
              </a:rPr>
              <a:t>Environmental justice: protests against dumping PCB contaminated soil in an African-American community, Warren County, North Carolina, 1982. Source: Jenny </a:t>
            </a:r>
            <a:r>
              <a:rPr lang="en-US" sz="1100" b="0" i="0" dirty="0" err="1">
                <a:effectLst/>
                <a:latin typeface="Roboto" panose="02000000000000000000" pitchFamily="2" charset="0"/>
              </a:rPr>
              <a:t>Labalme</a:t>
            </a:r>
            <a:r>
              <a:rPr lang="en-US" sz="1100" b="0" i="0" dirty="0">
                <a:effectLst/>
                <a:latin typeface="Roboto" panose="02000000000000000000" pitchFamily="2" charset="0"/>
              </a:rPr>
              <a:t>, 1987</a:t>
            </a:r>
          </a:p>
        </p:txBody>
      </p:sp>
    </p:spTree>
    <p:extLst>
      <p:ext uri="{BB962C8B-B14F-4D97-AF65-F5344CB8AC3E}">
        <p14:creationId xmlns:p14="http://schemas.microsoft.com/office/powerpoint/2010/main" val="377472083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4AD183-AE26-6903-9682-A8C2FC46C26C}"/>
              </a:ext>
            </a:extLst>
          </p:cNvPr>
          <p:cNvSpPr>
            <a:spLocks noGrp="1"/>
          </p:cNvSpPr>
          <p:nvPr>
            <p:ph type="sldNum" sz="quarter" idx="12"/>
          </p:nvPr>
        </p:nvSpPr>
        <p:spPr/>
        <p:txBody>
          <a:bodyPr/>
          <a:lstStyle/>
          <a:p>
            <a:fld id="{48BB047D-A6CD-43AB-96F0-683C726B586B}" type="slidenum">
              <a:rPr lang="en-IN" smtClean="0"/>
              <a:pPr/>
              <a:t>11</a:t>
            </a:fld>
            <a:endParaRPr lang="en-IN" dirty="0"/>
          </a:p>
        </p:txBody>
      </p:sp>
      <p:sp>
        <p:nvSpPr>
          <p:cNvPr id="3" name="Content Placeholder 2">
            <a:extLst>
              <a:ext uri="{FF2B5EF4-FFF2-40B4-BE49-F238E27FC236}">
                <a16:creationId xmlns:a16="http://schemas.microsoft.com/office/drawing/2014/main" id="{C4203863-BAE5-3EAB-3FEF-9CC51F1F1BCC}"/>
              </a:ext>
            </a:extLst>
          </p:cNvPr>
          <p:cNvSpPr>
            <a:spLocks noGrp="1"/>
          </p:cNvSpPr>
          <p:nvPr>
            <p:ph idx="1"/>
          </p:nvPr>
        </p:nvSpPr>
        <p:spPr>
          <a:xfrm>
            <a:off x="0" y="1802464"/>
            <a:ext cx="6096000" cy="4303368"/>
          </a:xfrm>
        </p:spPr>
        <p:txBody>
          <a:bodyPr>
            <a:normAutofit fontScale="92500" lnSpcReduction="10000"/>
          </a:bodyPr>
          <a:lstStyle/>
          <a:p>
            <a:pPr marL="457200" lvl="1" indent="0">
              <a:buNone/>
              <a:defRPr/>
            </a:pPr>
            <a:r>
              <a:rPr lang="en-US" sz="4000" dirty="0"/>
              <a:t>Was it demographic make up? </a:t>
            </a:r>
          </a:p>
          <a:p>
            <a:pPr marL="457200" lvl="1" indent="0">
              <a:buNone/>
              <a:defRPr/>
            </a:pPr>
            <a:endParaRPr lang="en-US" sz="4000" dirty="0"/>
          </a:p>
          <a:p>
            <a:pPr marL="457200" lvl="1" indent="0">
              <a:buNone/>
              <a:defRPr/>
            </a:pPr>
            <a:r>
              <a:rPr lang="en-US" sz="4000" dirty="0"/>
              <a:t>Economic? </a:t>
            </a:r>
          </a:p>
          <a:p>
            <a:pPr marL="457200" lvl="1" indent="0">
              <a:buNone/>
              <a:defRPr/>
            </a:pPr>
            <a:endParaRPr lang="en-US" sz="4000" dirty="0"/>
          </a:p>
          <a:p>
            <a:pPr marL="457200" lvl="1" indent="0">
              <a:buNone/>
              <a:defRPr/>
            </a:pPr>
            <a:r>
              <a:rPr lang="en-US" sz="4000" dirty="0"/>
              <a:t>Governmental/Policy?</a:t>
            </a:r>
          </a:p>
          <a:p>
            <a:pPr marL="457200" lvl="1" indent="0">
              <a:buNone/>
              <a:defRPr/>
            </a:pPr>
            <a:endParaRPr lang="en-US" sz="4000" dirty="0"/>
          </a:p>
          <a:p>
            <a:pPr marL="457200" lvl="1" indent="0">
              <a:buNone/>
              <a:defRPr/>
            </a:pPr>
            <a:r>
              <a:rPr lang="en-US" sz="4000" dirty="0"/>
              <a:t>Systemic? </a:t>
            </a:r>
          </a:p>
          <a:p>
            <a:pPr marL="457200" lvl="1" indent="0">
              <a:buNone/>
              <a:defRPr/>
            </a:pPr>
            <a:endParaRPr lang="en-US" sz="4000" dirty="0"/>
          </a:p>
          <a:p>
            <a:pPr lvl="1">
              <a:defRPr/>
            </a:pPr>
            <a:endParaRPr lang="en-US" sz="2800" dirty="0"/>
          </a:p>
          <a:p>
            <a:endParaRPr lang="en-US" dirty="0"/>
          </a:p>
        </p:txBody>
      </p:sp>
      <p:sp>
        <p:nvSpPr>
          <p:cNvPr id="4" name="Title 3">
            <a:extLst>
              <a:ext uri="{FF2B5EF4-FFF2-40B4-BE49-F238E27FC236}">
                <a16:creationId xmlns:a16="http://schemas.microsoft.com/office/drawing/2014/main" id="{A674E849-E3D9-4C0A-FE2F-BC06A9746669}"/>
              </a:ext>
            </a:extLst>
          </p:cNvPr>
          <p:cNvSpPr>
            <a:spLocks noGrp="1"/>
          </p:cNvSpPr>
          <p:nvPr>
            <p:ph type="title"/>
          </p:nvPr>
        </p:nvSpPr>
        <p:spPr/>
        <p:txBody>
          <a:bodyPr/>
          <a:lstStyle/>
          <a:p>
            <a:r>
              <a:rPr lang="en-US" dirty="0"/>
              <a:t>But why Warren County?</a:t>
            </a:r>
          </a:p>
        </p:txBody>
      </p:sp>
      <p:graphicFrame>
        <p:nvGraphicFramePr>
          <p:cNvPr id="5" name="Content Placeholder 14">
            <a:extLst>
              <a:ext uri="{FF2B5EF4-FFF2-40B4-BE49-F238E27FC236}">
                <a16:creationId xmlns:a16="http://schemas.microsoft.com/office/drawing/2014/main" id="{0E341B37-37B6-04A1-D6B8-1E09BCC641C5}"/>
              </a:ext>
            </a:extLst>
          </p:cNvPr>
          <p:cNvGraphicFramePr>
            <a:graphicFrameLocks/>
          </p:cNvGraphicFramePr>
          <p:nvPr>
            <p:extLst>
              <p:ext uri="{D42A27DB-BD31-4B8C-83A1-F6EECF244321}">
                <p14:modId xmlns:p14="http://schemas.microsoft.com/office/powerpoint/2010/main" val="211926465"/>
              </p:ext>
            </p:extLst>
          </p:nvPr>
        </p:nvGraphicFramePr>
        <p:xfrm>
          <a:off x="6346946" y="1467984"/>
          <a:ext cx="5481638" cy="5066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169932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D978BA1-2C34-4143-A70A-2ECFAA9828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9984CF4C-A28B-6D4F-ADA4-F0CD0C75784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5">
                                            <p:graphicEl>
                                              <a:dgm id="{C00300E3-86EE-D748-B549-AAE6EE41FFA4}"/>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043A967D-E371-C34C-9A29-14F74C815758}"/>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20309411-5254-AC4F-8F13-A7D792A4643A}"/>
                                            </p:graphic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graphicEl>
                                              <a:dgm id="{2ADE3691-3A36-DE4D-B4D1-0B75919AABBF}"/>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7F4DD317-BF74-D94C-AB30-88C899F8D5A2}"/>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6" end="6"/>
                                            </p:tx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
                                            <p:graphicEl>
                                              <a:dgm id="{428E421C-48EB-CE41-B69F-D315151B6DF0}"/>
                                            </p:graphic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5">
                                            <p:graphicEl>
                                              <a:dgm id="{7E965C7C-4B8A-AE45-AB57-CAB6E870719C}"/>
                                            </p:graphic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graphicEl>
                                              <a:dgm id="{3C62E8AC-28FF-0A45-9E48-89B89EC1FC7B}"/>
                                            </p:graphic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5">
                                            <p:graphicEl>
                                              <a:dgm id="{134C45BE-B506-8149-98EB-9AF317A6C146}"/>
                                            </p:graphic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5">
                                            <p:graphicEl>
                                              <a:dgm id="{015BE0DC-2849-BB4B-BBB8-DF79C307780C}"/>
                                            </p:graphicEl>
                                          </p:spTgt>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5">
                                            <p:graphicEl>
                                              <a:dgm id="{FF0C546C-7B8A-6141-8994-C8A503C6375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lvlAtOnce"/>
        </p:bldSub>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A9D770-F2AE-71B1-BF60-3A2E87D9D68E}"/>
              </a:ext>
            </a:extLst>
          </p:cNvPr>
          <p:cNvSpPr>
            <a:spLocks noGrp="1"/>
          </p:cNvSpPr>
          <p:nvPr>
            <p:ph type="title"/>
          </p:nvPr>
        </p:nvSpPr>
        <p:spPr/>
        <p:txBody>
          <a:bodyPr/>
          <a:lstStyle/>
          <a:p>
            <a:r>
              <a:rPr lang="en-US" dirty="0"/>
              <a:t>Environmental Justice Movement</a:t>
            </a:r>
          </a:p>
        </p:txBody>
      </p:sp>
      <p:sp>
        <p:nvSpPr>
          <p:cNvPr id="2" name="Slide Number Placeholder 1">
            <a:extLst>
              <a:ext uri="{FF2B5EF4-FFF2-40B4-BE49-F238E27FC236}">
                <a16:creationId xmlns:a16="http://schemas.microsoft.com/office/drawing/2014/main" id="{2957EF07-1398-5815-97C0-CBBBD4ADEA3E}"/>
              </a:ext>
            </a:extLst>
          </p:cNvPr>
          <p:cNvSpPr>
            <a:spLocks noGrp="1"/>
          </p:cNvSpPr>
          <p:nvPr>
            <p:ph type="sldNum" sz="quarter" idx="12"/>
          </p:nvPr>
        </p:nvSpPr>
        <p:spPr/>
        <p:txBody>
          <a:bodyPr/>
          <a:lstStyle/>
          <a:p>
            <a:fld id="{48BB047D-A6CD-43AB-96F0-683C726B586B}" type="slidenum">
              <a:rPr lang="en-IN" smtClean="0"/>
              <a:pPr/>
              <a:t>12</a:t>
            </a:fld>
            <a:endParaRPr lang="en-IN" dirty="0"/>
          </a:p>
        </p:txBody>
      </p:sp>
      <p:sp>
        <p:nvSpPr>
          <p:cNvPr id="6" name="Content Placeholder 5">
            <a:extLst>
              <a:ext uri="{FF2B5EF4-FFF2-40B4-BE49-F238E27FC236}">
                <a16:creationId xmlns:a16="http://schemas.microsoft.com/office/drawing/2014/main" id="{B6457E54-D955-FEBE-1412-62521B5DDD87}"/>
              </a:ext>
            </a:extLst>
          </p:cNvPr>
          <p:cNvSpPr>
            <a:spLocks noGrp="1"/>
          </p:cNvSpPr>
          <p:nvPr>
            <p:ph sz="half" idx="1"/>
          </p:nvPr>
        </p:nvSpPr>
        <p:spPr>
          <a:xfrm>
            <a:off x="363416" y="1825624"/>
            <a:ext cx="5481203" cy="5111203"/>
          </a:xfrm>
        </p:spPr>
        <p:txBody>
          <a:bodyPr>
            <a:normAutofit/>
          </a:bodyPr>
          <a:lstStyle/>
          <a:p>
            <a:pPr marL="0" indent="0">
              <a:buNone/>
            </a:pPr>
            <a:r>
              <a:rPr lang="en-US" sz="3200" dirty="0"/>
              <a:t>Spawned research into evidence-based links of environmental hazards and social-economic indicators.</a:t>
            </a:r>
          </a:p>
          <a:p>
            <a:pPr marL="0" indent="0">
              <a:buNone/>
            </a:pPr>
            <a:endParaRPr lang="en-US" sz="3200" dirty="0"/>
          </a:p>
          <a:p>
            <a:pPr lvl="1"/>
            <a:r>
              <a:rPr lang="en-US" sz="2800" dirty="0"/>
              <a:t>Across disciplines law, sociology, public policy, geoscience and </a:t>
            </a:r>
            <a:r>
              <a:rPr lang="en-US" sz="2800" b="1" i="1" u="sng" dirty="0"/>
              <a:t>economics</a:t>
            </a:r>
          </a:p>
          <a:p>
            <a:pPr marL="457200" lvl="1" indent="0">
              <a:buNone/>
            </a:pPr>
            <a:endParaRPr lang="en-US" sz="2000" dirty="0"/>
          </a:p>
          <a:p>
            <a:pPr lvl="1"/>
            <a:endParaRPr lang="en-US" i="1" u="sng" dirty="0"/>
          </a:p>
          <a:p>
            <a:endParaRPr lang="en-US" dirty="0"/>
          </a:p>
        </p:txBody>
      </p:sp>
      <p:pic>
        <p:nvPicPr>
          <p:cNvPr id="8" name="Content Placeholder 7">
            <a:extLst>
              <a:ext uri="{FF2B5EF4-FFF2-40B4-BE49-F238E27FC236}">
                <a16:creationId xmlns:a16="http://schemas.microsoft.com/office/drawing/2014/main" id="{74E5201D-B56F-8879-940A-E6E5BB2D425E}"/>
              </a:ext>
            </a:extLst>
          </p:cNvPr>
          <p:cNvPicPr>
            <a:picLocks noChangeAspect="1"/>
          </p:cNvPicPr>
          <p:nvPr/>
        </p:nvPicPr>
        <p:blipFill>
          <a:blip r:embed="rId2"/>
          <a:srcRect t="1213" b="5263"/>
          <a:stretch/>
        </p:blipFill>
        <p:spPr>
          <a:xfrm>
            <a:off x="6251345" y="1825625"/>
            <a:ext cx="2705147" cy="3009134"/>
          </a:xfrm>
          <a:prstGeom prst="rect">
            <a:avLst/>
          </a:prstGeom>
        </p:spPr>
      </p:pic>
      <p:pic>
        <p:nvPicPr>
          <p:cNvPr id="9" name="Picture 8">
            <a:extLst>
              <a:ext uri="{FF2B5EF4-FFF2-40B4-BE49-F238E27FC236}">
                <a16:creationId xmlns:a16="http://schemas.microsoft.com/office/drawing/2014/main" id="{594504B5-4098-2D16-A288-4BEBE3D1E61F}"/>
              </a:ext>
            </a:extLst>
          </p:cNvPr>
          <p:cNvPicPr>
            <a:picLocks noChangeAspect="1"/>
          </p:cNvPicPr>
          <p:nvPr/>
        </p:nvPicPr>
        <p:blipFill>
          <a:blip r:embed="rId3"/>
          <a:stretch>
            <a:fillRect/>
          </a:stretch>
        </p:blipFill>
        <p:spPr>
          <a:xfrm>
            <a:off x="8708861" y="2516624"/>
            <a:ext cx="3496246" cy="2270660"/>
          </a:xfrm>
          <a:prstGeom prst="rect">
            <a:avLst/>
          </a:prstGeom>
        </p:spPr>
      </p:pic>
      <p:sp>
        <p:nvSpPr>
          <p:cNvPr id="10" name="TextBox 9">
            <a:extLst>
              <a:ext uri="{FF2B5EF4-FFF2-40B4-BE49-F238E27FC236}">
                <a16:creationId xmlns:a16="http://schemas.microsoft.com/office/drawing/2014/main" id="{72243E25-7422-602D-F475-D498036D2C1F}"/>
              </a:ext>
            </a:extLst>
          </p:cNvPr>
          <p:cNvSpPr txBox="1"/>
          <p:nvPr/>
        </p:nvSpPr>
        <p:spPr>
          <a:xfrm>
            <a:off x="6661955" y="4929709"/>
            <a:ext cx="2085121" cy="369332"/>
          </a:xfrm>
          <a:prstGeom prst="rect">
            <a:avLst/>
          </a:prstGeom>
          <a:noFill/>
        </p:spPr>
        <p:txBody>
          <a:bodyPr wrap="square">
            <a:spAutoFit/>
          </a:bodyPr>
          <a:lstStyle/>
          <a:p>
            <a:r>
              <a:rPr lang="en-US" dirty="0"/>
              <a:t>Chavis and Lee 1987</a:t>
            </a:r>
          </a:p>
        </p:txBody>
      </p:sp>
      <p:sp>
        <p:nvSpPr>
          <p:cNvPr id="11" name="TextBox 10">
            <a:extLst>
              <a:ext uri="{FF2B5EF4-FFF2-40B4-BE49-F238E27FC236}">
                <a16:creationId xmlns:a16="http://schemas.microsoft.com/office/drawing/2014/main" id="{054303BD-D69C-B3D1-3FD6-9552146E188E}"/>
              </a:ext>
            </a:extLst>
          </p:cNvPr>
          <p:cNvSpPr txBox="1"/>
          <p:nvPr/>
        </p:nvSpPr>
        <p:spPr>
          <a:xfrm>
            <a:off x="9564413" y="4834759"/>
            <a:ext cx="1545373" cy="369332"/>
          </a:xfrm>
          <a:prstGeom prst="rect">
            <a:avLst/>
          </a:prstGeom>
          <a:noFill/>
        </p:spPr>
        <p:txBody>
          <a:bodyPr wrap="square">
            <a:spAutoFit/>
          </a:bodyPr>
          <a:lstStyle/>
          <a:p>
            <a:r>
              <a:rPr lang="en-US" dirty="0"/>
              <a:t>GAO 1983</a:t>
            </a:r>
          </a:p>
        </p:txBody>
      </p:sp>
    </p:spTree>
    <p:extLst>
      <p:ext uri="{BB962C8B-B14F-4D97-AF65-F5344CB8AC3E}">
        <p14:creationId xmlns:p14="http://schemas.microsoft.com/office/powerpoint/2010/main" val="30535369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35165D-EFE6-73CE-E1D0-FF46686F91E5}"/>
              </a:ext>
            </a:extLst>
          </p:cNvPr>
          <p:cNvSpPr>
            <a:spLocks noGrp="1"/>
          </p:cNvSpPr>
          <p:nvPr>
            <p:ph type="title"/>
          </p:nvPr>
        </p:nvSpPr>
        <p:spPr>
          <a:xfrm>
            <a:off x="363416" y="284564"/>
            <a:ext cx="7261500" cy="965100"/>
          </a:xfrm>
        </p:spPr>
        <p:txBody>
          <a:bodyPr/>
          <a:lstStyle/>
          <a:p>
            <a:r>
              <a:rPr lang="en-US" sz="4000" dirty="0"/>
              <a:t>Research findings</a:t>
            </a:r>
          </a:p>
        </p:txBody>
      </p:sp>
      <p:sp>
        <p:nvSpPr>
          <p:cNvPr id="3" name="Slide Number Placeholder 2">
            <a:extLst>
              <a:ext uri="{FF2B5EF4-FFF2-40B4-BE49-F238E27FC236}">
                <a16:creationId xmlns:a16="http://schemas.microsoft.com/office/drawing/2014/main" id="{E7D8DAFE-890F-39C9-1DBE-56A62A3D1E92}"/>
              </a:ext>
            </a:extLst>
          </p:cNvPr>
          <p:cNvSpPr>
            <a:spLocks noGrp="1"/>
          </p:cNvSpPr>
          <p:nvPr>
            <p:ph type="sldNum" sz="quarter" idx="12"/>
          </p:nvPr>
        </p:nvSpPr>
        <p:spPr/>
        <p:txBody>
          <a:bodyPr/>
          <a:lstStyle/>
          <a:p>
            <a:fld id="{48BB047D-A6CD-43AB-96F0-683C726B586B}" type="slidenum">
              <a:rPr lang="en-IN" smtClean="0"/>
              <a:pPr/>
              <a:t>13</a:t>
            </a:fld>
            <a:endParaRPr lang="en-IN" dirty="0"/>
          </a:p>
        </p:txBody>
      </p:sp>
      <p:sp>
        <p:nvSpPr>
          <p:cNvPr id="5" name="Content Placeholder 4">
            <a:extLst>
              <a:ext uri="{FF2B5EF4-FFF2-40B4-BE49-F238E27FC236}">
                <a16:creationId xmlns:a16="http://schemas.microsoft.com/office/drawing/2014/main" id="{5971088F-57F0-B082-3F90-4691BA5D745A}"/>
              </a:ext>
            </a:extLst>
          </p:cNvPr>
          <p:cNvSpPr>
            <a:spLocks noGrp="1"/>
          </p:cNvSpPr>
          <p:nvPr>
            <p:ph sz="half" idx="1"/>
          </p:nvPr>
        </p:nvSpPr>
        <p:spPr>
          <a:xfrm>
            <a:off x="363416" y="1825625"/>
            <a:ext cx="5732584" cy="4351338"/>
          </a:xfrm>
        </p:spPr>
        <p:txBody>
          <a:bodyPr>
            <a:normAutofit/>
          </a:bodyPr>
          <a:lstStyle/>
          <a:p>
            <a:pPr marL="0" indent="0">
              <a:buNone/>
            </a:pPr>
            <a:r>
              <a:rPr lang="en-US" sz="4400" dirty="0"/>
              <a:t>Consistent robust correlation of </a:t>
            </a:r>
            <a:r>
              <a:rPr lang="en-US" sz="4400" b="1" dirty="0"/>
              <a:t>pollution </a:t>
            </a:r>
            <a:r>
              <a:rPr lang="en-US" sz="4400" dirty="0"/>
              <a:t>with social-economic factors:</a:t>
            </a:r>
            <a:endParaRPr lang="en-US" sz="4400" b="1" dirty="0"/>
          </a:p>
          <a:p>
            <a:pPr lvl="1"/>
            <a:r>
              <a:rPr lang="en-US" sz="4400" dirty="0"/>
              <a:t>Poverty, </a:t>
            </a:r>
          </a:p>
          <a:p>
            <a:pPr lvl="1"/>
            <a:r>
              <a:rPr lang="en-US" sz="4400" dirty="0"/>
              <a:t>People of color.</a:t>
            </a:r>
          </a:p>
          <a:p>
            <a:pPr marL="0" indent="0">
              <a:buNone/>
            </a:pPr>
            <a:endParaRPr lang="en-US" dirty="0"/>
          </a:p>
        </p:txBody>
      </p:sp>
      <p:pic>
        <p:nvPicPr>
          <p:cNvPr id="20" name="Content Placeholder 19">
            <a:extLst>
              <a:ext uri="{FF2B5EF4-FFF2-40B4-BE49-F238E27FC236}">
                <a16:creationId xmlns:a16="http://schemas.microsoft.com/office/drawing/2014/main" id="{C649A290-4E0B-CBE0-37EF-7F1096766C9F}"/>
              </a:ext>
            </a:extLst>
          </p:cNvPr>
          <p:cNvPicPr>
            <a:picLocks noGrp="1" noChangeAspect="1"/>
          </p:cNvPicPr>
          <p:nvPr>
            <p:ph sz="half" idx="2"/>
          </p:nvPr>
        </p:nvPicPr>
        <p:blipFill>
          <a:blip r:embed="rId2"/>
          <a:stretch>
            <a:fillRect/>
          </a:stretch>
        </p:blipFill>
        <p:spPr>
          <a:xfrm>
            <a:off x="6346825" y="2027740"/>
            <a:ext cx="5481638" cy="3947107"/>
          </a:xfrm>
          <a:prstGeom prst="rect">
            <a:avLst/>
          </a:prstGeom>
        </p:spPr>
      </p:pic>
      <p:sp>
        <p:nvSpPr>
          <p:cNvPr id="22" name="TextBox 21">
            <a:extLst>
              <a:ext uri="{FF2B5EF4-FFF2-40B4-BE49-F238E27FC236}">
                <a16:creationId xmlns:a16="http://schemas.microsoft.com/office/drawing/2014/main" id="{392B22FE-3550-5D66-E8FF-369D40A2FCCD}"/>
              </a:ext>
            </a:extLst>
          </p:cNvPr>
          <p:cNvSpPr txBox="1"/>
          <p:nvPr/>
        </p:nvSpPr>
        <p:spPr>
          <a:xfrm>
            <a:off x="6478172" y="6120013"/>
            <a:ext cx="6119446" cy="369332"/>
          </a:xfrm>
          <a:prstGeom prst="rect">
            <a:avLst/>
          </a:prstGeom>
          <a:noFill/>
        </p:spPr>
        <p:txBody>
          <a:bodyPr wrap="square">
            <a:spAutoFit/>
          </a:bodyPr>
          <a:lstStyle/>
          <a:p>
            <a:r>
              <a:rPr lang="en-US" sz="1800" dirty="0">
                <a:effectLst/>
                <a:latin typeface="NewBaskervilleStd"/>
              </a:rPr>
              <a:t>Banzhaf  et al 2019 https://</a:t>
            </a:r>
            <a:r>
              <a:rPr lang="en-US" sz="1800" dirty="0" err="1">
                <a:effectLst/>
                <a:latin typeface="NewBaskervilleStd"/>
              </a:rPr>
              <a:t>doi.org</a:t>
            </a:r>
            <a:r>
              <a:rPr lang="en-US" sz="1800" dirty="0">
                <a:effectLst/>
                <a:latin typeface="NewBaskervilleStd"/>
              </a:rPr>
              <a:t>/10.1257/jep.33.1.185 </a:t>
            </a:r>
            <a:endParaRPr lang="en-US" dirty="0"/>
          </a:p>
        </p:txBody>
      </p:sp>
    </p:spTree>
    <p:extLst>
      <p:ext uri="{BB962C8B-B14F-4D97-AF65-F5344CB8AC3E}">
        <p14:creationId xmlns:p14="http://schemas.microsoft.com/office/powerpoint/2010/main" val="123517445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CDC438F6-C8FF-CBD3-117F-34A05AE40F7B}"/>
              </a:ext>
            </a:extLst>
          </p:cNvPr>
          <p:cNvSpPr>
            <a:spLocks noGrp="1"/>
          </p:cNvSpPr>
          <p:nvPr>
            <p:ph type="sldNum" sz="quarter" idx="12"/>
          </p:nvPr>
        </p:nvSpPr>
        <p:spPr/>
        <p:txBody>
          <a:bodyPr/>
          <a:lstStyle/>
          <a:p>
            <a:fld id="{48BB047D-A6CD-43AB-96F0-683C726B586B}" type="slidenum">
              <a:rPr lang="en-IN" smtClean="0"/>
              <a:pPr/>
              <a:t>14</a:t>
            </a:fld>
            <a:endParaRPr lang="en-IN" dirty="0"/>
          </a:p>
        </p:txBody>
      </p:sp>
      <p:graphicFrame>
        <p:nvGraphicFramePr>
          <p:cNvPr id="7" name="Content Placeholder 6">
            <a:extLst>
              <a:ext uri="{FF2B5EF4-FFF2-40B4-BE49-F238E27FC236}">
                <a16:creationId xmlns:a16="http://schemas.microsoft.com/office/drawing/2014/main" id="{CAB77453-16E6-70C0-B615-9CFE8DD5E44F}"/>
              </a:ext>
            </a:extLst>
          </p:cNvPr>
          <p:cNvGraphicFramePr>
            <a:graphicFrameLocks noGrp="1"/>
          </p:cNvGraphicFramePr>
          <p:nvPr>
            <p:ph idx="1"/>
            <p:extLst>
              <p:ext uri="{D42A27DB-BD31-4B8C-83A1-F6EECF244321}">
                <p14:modId xmlns:p14="http://schemas.microsoft.com/office/powerpoint/2010/main" val="602921120"/>
              </p:ext>
            </p:extLst>
          </p:nvPr>
        </p:nvGraphicFramePr>
        <p:xfrm>
          <a:off x="363416" y="1695859"/>
          <a:ext cx="11464923" cy="5096193"/>
        </p:xfrm>
        <a:graphic>
          <a:graphicData uri="http://schemas.openxmlformats.org/drawingml/2006/table">
            <a:tbl>
              <a:tblPr firstRow="1" bandRow="1">
                <a:tableStyleId>{5C22544A-7EE6-4342-B048-85BDC9FD1C3A}</a:tableStyleId>
              </a:tblPr>
              <a:tblGrid>
                <a:gridCol w="3821641">
                  <a:extLst>
                    <a:ext uri="{9D8B030D-6E8A-4147-A177-3AD203B41FA5}">
                      <a16:colId xmlns:a16="http://schemas.microsoft.com/office/drawing/2014/main" val="117163396"/>
                    </a:ext>
                  </a:extLst>
                </a:gridCol>
                <a:gridCol w="3821641">
                  <a:extLst>
                    <a:ext uri="{9D8B030D-6E8A-4147-A177-3AD203B41FA5}">
                      <a16:colId xmlns:a16="http://schemas.microsoft.com/office/drawing/2014/main" val="2801416915"/>
                    </a:ext>
                  </a:extLst>
                </a:gridCol>
                <a:gridCol w="3821641">
                  <a:extLst>
                    <a:ext uri="{9D8B030D-6E8A-4147-A177-3AD203B41FA5}">
                      <a16:colId xmlns:a16="http://schemas.microsoft.com/office/drawing/2014/main" val="2019901331"/>
                    </a:ext>
                  </a:extLst>
                </a:gridCol>
              </a:tblGrid>
              <a:tr h="370840">
                <a:tc>
                  <a:txBody>
                    <a:bodyPr/>
                    <a:lstStyle/>
                    <a:p>
                      <a:pPr marL="0" marR="0" algn="ctr">
                        <a:lnSpc>
                          <a:spcPct val="115000"/>
                        </a:lnSpc>
                        <a:spcAft>
                          <a:spcPts val="800"/>
                        </a:spcAft>
                        <a:buNone/>
                      </a:pPr>
                      <a:r>
                        <a:rPr lang="en-US" sz="1800" b="1" kern="0" dirty="0">
                          <a:effectLst/>
                          <a:latin typeface="+mn-lt"/>
                          <a:ea typeface="Times New Roman" panose="02020603050405020304" pitchFamily="18" charset="0"/>
                          <a:cs typeface="Times New Roman" panose="02020603050405020304" pitchFamily="18" charset="0"/>
                        </a:rPr>
                        <a:t>Step</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800" b="1" kern="0">
                          <a:effectLst/>
                          <a:latin typeface="+mn-lt"/>
                          <a:ea typeface="Times New Roman" panose="02020603050405020304" pitchFamily="18" charset="0"/>
                          <a:cs typeface="Times New Roman" panose="02020603050405020304" pitchFamily="18" charset="0"/>
                        </a:rPr>
                        <a:t>Task</a:t>
                      </a:r>
                      <a:endParaRPr lang="en-US" sz="1800" kern="10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gn="ctr">
                        <a:lnSpc>
                          <a:spcPct val="115000"/>
                        </a:lnSpc>
                        <a:spcAft>
                          <a:spcPts val="800"/>
                        </a:spcAft>
                        <a:buNone/>
                      </a:pPr>
                      <a:r>
                        <a:rPr lang="en-US" sz="1800" b="1" kern="0">
                          <a:effectLst/>
                          <a:latin typeface="+mn-lt"/>
                          <a:ea typeface="Times New Roman" panose="02020603050405020304" pitchFamily="18" charset="0"/>
                          <a:cs typeface="Times New Roman" panose="02020603050405020304" pitchFamily="18" charset="0"/>
                        </a:rPr>
                        <a:t>Teaching Goal</a:t>
                      </a:r>
                      <a:endParaRPr lang="en-US" sz="1800" kern="10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585446644"/>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1. Define Scope</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Pick a region, population, or issue (e.g., urban heat, flooding, access to greenspace)</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Center justice in a real-world, place-based context</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3466140833"/>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2. Choose Variables</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Environmental (PM2.5, proximity to polluter, water quality), Social (e.g., income, race, tribal land)</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Unpack assumptions: what “counts” as harm or vulnerability?</a:t>
                      </a:r>
                    </a:p>
                    <a:p>
                      <a:pPr marL="0" marR="0">
                        <a:lnSpc>
                          <a:spcPct val="115000"/>
                        </a:lnSpc>
                        <a:spcAft>
                          <a:spcPts val="800"/>
                        </a:spcAft>
                        <a:buNone/>
                      </a:pPr>
                      <a:r>
                        <a:rPr lang="en-US" sz="1800" kern="0" dirty="0">
                          <a:effectLst/>
                          <a:latin typeface="+mn-lt"/>
                          <a:ea typeface="Calibri" panose="020F0502020204030204" pitchFamily="34" charset="0"/>
                          <a:cs typeface="Times New Roman" panose="02020603050405020304" pitchFamily="18" charset="0"/>
                        </a:rPr>
                        <a:t>Who is included?</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2872194996"/>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3. Decide on Identification/Weights</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Equal, priority weighting, structured decision making</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Show how weighting reflects justice trade-offs, expert elicitation</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580785848"/>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4. Data Source Hunt</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a:effectLst/>
                          <a:latin typeface="+mn-lt"/>
                          <a:ea typeface="Times New Roman" panose="02020603050405020304" pitchFamily="18" charset="0"/>
                          <a:cs typeface="Times New Roman" panose="02020603050405020304" pitchFamily="18" charset="0"/>
                        </a:rPr>
                        <a:t>Assign students to find datasets: EPA, ACS, community science, mobile data</a:t>
                      </a:r>
                      <a:endParaRPr lang="en-US" sz="1800" kern="10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Explore barriers to access and the politics of data</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1698306466"/>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5. Build Index</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Use Excel or GIS to build a simple additive or weighted index</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Practice applied skills, critique simplicity</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84876100"/>
                  </a:ext>
                </a:extLst>
              </a:tr>
              <a:tr h="370840">
                <a:tc>
                  <a:txBody>
                    <a:bodyPr/>
                    <a:lstStyle/>
                    <a:p>
                      <a:pPr marL="0" marR="0">
                        <a:lnSpc>
                          <a:spcPct val="115000"/>
                        </a:lnSpc>
                        <a:spcAft>
                          <a:spcPts val="800"/>
                        </a:spcAft>
                        <a:buNone/>
                      </a:pPr>
                      <a:r>
                        <a:rPr lang="en-US" sz="2400" b="1" kern="0" dirty="0">
                          <a:effectLst/>
                          <a:latin typeface="+mn-lt"/>
                          <a:ea typeface="Times New Roman" panose="02020603050405020304" pitchFamily="18" charset="0"/>
                          <a:cs typeface="Times New Roman" panose="02020603050405020304" pitchFamily="18" charset="0"/>
                        </a:rPr>
                        <a:t>6. Reflect + Present</a:t>
                      </a:r>
                      <a:endParaRPr lang="en-US" sz="2400" kern="100" dirty="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a:effectLst/>
                          <a:latin typeface="+mn-lt"/>
                          <a:ea typeface="Times New Roman" panose="02020603050405020304" pitchFamily="18" charset="0"/>
                          <a:cs typeface="Times New Roman" panose="02020603050405020304" pitchFamily="18" charset="0"/>
                        </a:rPr>
                        <a:t>Present: what did your index capture and what did it miss?</a:t>
                      </a:r>
                      <a:endParaRPr lang="en-US" sz="1800" kern="100">
                        <a:effectLst/>
                        <a:latin typeface="+mn-lt"/>
                        <a:ea typeface="Calibri" panose="020F0502020204030204" pitchFamily="34" charset="0"/>
                        <a:cs typeface="Times New Roman" panose="02020603050405020304" pitchFamily="18" charset="0"/>
                      </a:endParaRPr>
                    </a:p>
                  </a:txBody>
                  <a:tcPr marL="9525" marR="9525" marT="9525" marB="9525" anchor="ctr"/>
                </a:tc>
                <a:tc>
                  <a:txBody>
                    <a:bodyPr/>
                    <a:lstStyle/>
                    <a:p>
                      <a:pPr marL="0" marR="0">
                        <a:lnSpc>
                          <a:spcPct val="115000"/>
                        </a:lnSpc>
                        <a:spcAft>
                          <a:spcPts val="800"/>
                        </a:spcAft>
                        <a:buNone/>
                      </a:pPr>
                      <a:r>
                        <a:rPr lang="en-US" sz="1800" kern="0" dirty="0">
                          <a:effectLst/>
                          <a:latin typeface="+mn-lt"/>
                          <a:ea typeface="Times New Roman" panose="02020603050405020304" pitchFamily="18" charset="0"/>
                          <a:cs typeface="Times New Roman" panose="02020603050405020304" pitchFamily="18" charset="0"/>
                        </a:rPr>
                        <a:t>Reinforce critical thinking about measurement ethics</a:t>
                      </a:r>
                      <a:endParaRPr lang="en-US" sz="1800" kern="100" dirty="0">
                        <a:effectLst/>
                        <a:latin typeface="+mn-lt"/>
                        <a:ea typeface="Calibri" panose="020F0502020204030204" pitchFamily="34" charset="0"/>
                        <a:cs typeface="Times New Roman" panose="02020603050405020304" pitchFamily="18" charset="0"/>
                      </a:endParaRPr>
                    </a:p>
                  </a:txBody>
                  <a:tcPr marL="9525" marR="9525" marT="9525" marB="9525" anchor="ctr"/>
                </a:tc>
                <a:extLst>
                  <a:ext uri="{0D108BD9-81ED-4DB2-BD59-A6C34878D82A}">
                    <a16:rowId xmlns:a16="http://schemas.microsoft.com/office/drawing/2014/main" val="987360448"/>
                  </a:ext>
                </a:extLst>
              </a:tr>
            </a:tbl>
          </a:graphicData>
        </a:graphic>
      </p:graphicFrame>
      <p:sp>
        <p:nvSpPr>
          <p:cNvPr id="4" name="Title 3">
            <a:extLst>
              <a:ext uri="{FF2B5EF4-FFF2-40B4-BE49-F238E27FC236}">
                <a16:creationId xmlns:a16="http://schemas.microsoft.com/office/drawing/2014/main" id="{9421C9EA-305B-C50F-F2B8-F4E3E5CB73FB}"/>
              </a:ext>
            </a:extLst>
          </p:cNvPr>
          <p:cNvSpPr>
            <a:spLocks noGrp="1"/>
          </p:cNvSpPr>
          <p:nvPr>
            <p:ph type="title"/>
          </p:nvPr>
        </p:nvSpPr>
        <p:spPr/>
        <p:txBody>
          <a:bodyPr/>
          <a:lstStyle/>
          <a:p>
            <a:r>
              <a:rPr lang="en-US" dirty="0"/>
              <a:t>Building a Quantifying Framework (Pedagogical Strategy)</a:t>
            </a:r>
          </a:p>
        </p:txBody>
      </p:sp>
    </p:spTree>
    <p:extLst>
      <p:ext uri="{BB962C8B-B14F-4D97-AF65-F5344CB8AC3E}">
        <p14:creationId xmlns:p14="http://schemas.microsoft.com/office/powerpoint/2010/main" val="168905401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011F35-7826-5473-C824-2BF9922A2BB6}"/>
              </a:ext>
            </a:extLst>
          </p:cNvPr>
          <p:cNvSpPr>
            <a:spLocks noGrp="1"/>
          </p:cNvSpPr>
          <p:nvPr>
            <p:ph type="title"/>
          </p:nvPr>
        </p:nvSpPr>
        <p:spPr>
          <a:xfrm>
            <a:off x="363416" y="246186"/>
            <a:ext cx="4709327" cy="1037492"/>
          </a:xfrm>
        </p:spPr>
        <p:txBody>
          <a:bodyPr/>
          <a:lstStyle/>
          <a:p>
            <a:r>
              <a:rPr lang="en-US" sz="3200" b="1" kern="0" dirty="0">
                <a:effectLst/>
                <a:latin typeface="+mn-lt"/>
                <a:ea typeface="Times New Roman" panose="02020603050405020304" pitchFamily="18" charset="0"/>
                <a:cs typeface="Times New Roman" panose="02020603050405020304" pitchFamily="18" charset="0"/>
              </a:rPr>
              <a:t>Define Scope - Concerns</a:t>
            </a:r>
            <a:endParaRPr lang="en-US" dirty="0"/>
          </a:p>
        </p:txBody>
      </p:sp>
      <p:sp>
        <p:nvSpPr>
          <p:cNvPr id="3" name="Slide Number Placeholder 2">
            <a:extLst>
              <a:ext uri="{FF2B5EF4-FFF2-40B4-BE49-F238E27FC236}">
                <a16:creationId xmlns:a16="http://schemas.microsoft.com/office/drawing/2014/main" id="{4B5943D7-5098-0C3A-8A57-38ED052BF9E6}"/>
              </a:ext>
            </a:extLst>
          </p:cNvPr>
          <p:cNvSpPr>
            <a:spLocks noGrp="1"/>
          </p:cNvSpPr>
          <p:nvPr>
            <p:ph type="sldNum" sz="quarter" idx="12"/>
          </p:nvPr>
        </p:nvSpPr>
        <p:spPr/>
        <p:txBody>
          <a:bodyPr/>
          <a:lstStyle/>
          <a:p>
            <a:fld id="{48BB047D-A6CD-43AB-96F0-683C726B586B}" type="slidenum">
              <a:rPr lang="en-IN" smtClean="0"/>
              <a:pPr/>
              <a:t>15</a:t>
            </a:fld>
            <a:endParaRPr lang="en-IN" dirty="0"/>
          </a:p>
        </p:txBody>
      </p:sp>
      <p:sp>
        <p:nvSpPr>
          <p:cNvPr id="4" name="Text Placeholder 3">
            <a:extLst>
              <a:ext uri="{FF2B5EF4-FFF2-40B4-BE49-F238E27FC236}">
                <a16:creationId xmlns:a16="http://schemas.microsoft.com/office/drawing/2014/main" id="{2BD6E502-3283-5351-733A-A44BD708D8A1}"/>
              </a:ext>
            </a:extLst>
          </p:cNvPr>
          <p:cNvSpPr>
            <a:spLocks noGrp="1"/>
          </p:cNvSpPr>
          <p:nvPr>
            <p:ph type="body" sz="half" idx="2"/>
          </p:nvPr>
        </p:nvSpPr>
        <p:spPr>
          <a:xfrm>
            <a:off x="236807" y="1972994"/>
            <a:ext cx="4363328" cy="3811588"/>
          </a:xfrm>
        </p:spPr>
        <p:txBody>
          <a:bodyPr>
            <a:normAutofit fontScale="92500"/>
          </a:bodyPr>
          <a:lstStyle/>
          <a:p>
            <a:r>
              <a:rPr lang="en-US" sz="2800" dirty="0"/>
              <a:t>Space and Time largest conceptual challenges we face in human understanding.</a:t>
            </a:r>
          </a:p>
          <a:p>
            <a:pPr marL="457200" indent="-457200">
              <a:buFont typeface="Arial" panose="020B0604020202020204" pitchFamily="34" charset="0"/>
              <a:buChar char="•"/>
            </a:pPr>
            <a:r>
              <a:rPr lang="en-US" sz="2800" dirty="0"/>
              <a:t>Exposure, risk, vulnerability.</a:t>
            </a:r>
          </a:p>
          <a:p>
            <a:pPr marL="457200" indent="-457200">
              <a:buFont typeface="Arial" panose="020B0604020202020204" pitchFamily="34" charset="0"/>
              <a:buChar char="•"/>
            </a:pPr>
            <a:r>
              <a:rPr lang="en-US" sz="2800" dirty="0"/>
              <a:t>Census block, tract, zip, grid.</a:t>
            </a:r>
          </a:p>
          <a:p>
            <a:pPr marL="457200" indent="-457200">
              <a:buFont typeface="Arial" panose="020B0604020202020204" pitchFamily="34" charset="0"/>
              <a:buChar char="•"/>
            </a:pPr>
            <a:r>
              <a:rPr lang="en-US" sz="2800" dirty="0"/>
              <a:t>Temporal mismatch pitfalls.</a:t>
            </a:r>
          </a:p>
          <a:p>
            <a:endParaRPr lang="en-US" sz="2800" dirty="0"/>
          </a:p>
        </p:txBody>
      </p:sp>
      <p:pic>
        <p:nvPicPr>
          <p:cNvPr id="6" name="Content Placeholder 14">
            <a:extLst>
              <a:ext uri="{FF2B5EF4-FFF2-40B4-BE49-F238E27FC236}">
                <a16:creationId xmlns:a16="http://schemas.microsoft.com/office/drawing/2014/main" id="{2D33C87C-C49C-A673-3FE7-4D9A5293B859}"/>
              </a:ext>
            </a:extLst>
          </p:cNvPr>
          <p:cNvPicPr>
            <a:picLocks noGrp="1" noChangeAspect="1"/>
          </p:cNvPicPr>
          <p:nvPr>
            <p:ph idx="1"/>
          </p:nvPr>
        </p:nvPicPr>
        <p:blipFill>
          <a:blip r:embed="rId2"/>
          <a:stretch>
            <a:fillRect/>
          </a:stretch>
        </p:blipFill>
        <p:spPr>
          <a:xfrm>
            <a:off x="4724400" y="1593166"/>
            <a:ext cx="7467600" cy="3976694"/>
          </a:xfrm>
        </p:spPr>
      </p:pic>
    </p:spTree>
    <p:extLst>
      <p:ext uri="{BB962C8B-B14F-4D97-AF65-F5344CB8AC3E}">
        <p14:creationId xmlns:p14="http://schemas.microsoft.com/office/powerpoint/2010/main" val="22937604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318C8DD-6CDF-74D6-8B34-A1052143D8C6}"/>
              </a:ext>
            </a:extLst>
          </p:cNvPr>
          <p:cNvSpPr>
            <a:spLocks noGrp="1"/>
          </p:cNvSpPr>
          <p:nvPr>
            <p:ph type="sldNum" sz="quarter" idx="12"/>
          </p:nvPr>
        </p:nvSpPr>
        <p:spPr/>
        <p:txBody>
          <a:bodyPr/>
          <a:lstStyle/>
          <a:p>
            <a:fld id="{48BB047D-A6CD-43AB-96F0-683C726B586B}" type="slidenum">
              <a:rPr lang="en-IN" smtClean="0"/>
              <a:pPr/>
              <a:t>16</a:t>
            </a:fld>
            <a:endParaRPr lang="en-IN" dirty="0"/>
          </a:p>
        </p:txBody>
      </p:sp>
      <p:sp>
        <p:nvSpPr>
          <p:cNvPr id="3" name="Content Placeholder 2">
            <a:extLst>
              <a:ext uri="{FF2B5EF4-FFF2-40B4-BE49-F238E27FC236}">
                <a16:creationId xmlns:a16="http://schemas.microsoft.com/office/drawing/2014/main" id="{7DFFBD1A-8C1E-FE26-A7AA-4A63BD909D94}"/>
              </a:ext>
            </a:extLst>
          </p:cNvPr>
          <p:cNvSpPr>
            <a:spLocks noGrp="1"/>
          </p:cNvSpPr>
          <p:nvPr>
            <p:ph idx="1"/>
          </p:nvPr>
        </p:nvSpPr>
        <p:spPr>
          <a:xfrm>
            <a:off x="363416" y="1825625"/>
            <a:ext cx="5732583" cy="4351338"/>
          </a:xfrm>
        </p:spPr>
        <p:txBody>
          <a:bodyPr>
            <a:normAutofit/>
          </a:bodyPr>
          <a:lstStyle/>
          <a:p>
            <a:pPr marL="0" indent="0">
              <a:buNone/>
            </a:pPr>
            <a:r>
              <a:rPr lang="en-US" sz="2800" dirty="0"/>
              <a:t>Students sometimes hesitant to quantify. </a:t>
            </a:r>
          </a:p>
          <a:p>
            <a:pPr marL="0" indent="0">
              <a:buNone/>
            </a:pPr>
            <a:endParaRPr lang="en-US" sz="2800" dirty="0"/>
          </a:p>
          <a:p>
            <a:pPr marL="0" indent="0">
              <a:buNone/>
            </a:pPr>
            <a:r>
              <a:rPr lang="en-US" sz="2800" dirty="0"/>
              <a:t>However, quantification:</a:t>
            </a:r>
          </a:p>
          <a:p>
            <a:pPr marL="342900" indent="-342900">
              <a:buFont typeface="+mj-lt"/>
              <a:buAutoNum type="arabicPeriod"/>
            </a:pPr>
            <a:r>
              <a:rPr lang="en-US" sz="2800" dirty="0"/>
              <a:t>Reveal Systemic Inequities</a:t>
            </a:r>
          </a:p>
          <a:p>
            <a:pPr marL="342900" indent="-342900">
              <a:buFont typeface="+mj-lt"/>
              <a:buAutoNum type="arabicPeriod"/>
            </a:pPr>
            <a:r>
              <a:rPr lang="en-US" sz="2800" dirty="0"/>
              <a:t>Inform Policy and Target Resources</a:t>
            </a:r>
          </a:p>
          <a:p>
            <a:pPr marL="342900" indent="-342900">
              <a:buFont typeface="+mj-lt"/>
              <a:buAutoNum type="arabicPeriod"/>
            </a:pPr>
            <a:r>
              <a:rPr lang="en-US" sz="2800" dirty="0"/>
              <a:t>Enable Legal and Regulatory Action</a:t>
            </a:r>
          </a:p>
          <a:p>
            <a:pPr marL="342900" indent="-342900">
              <a:buFont typeface="+mj-lt"/>
              <a:buAutoNum type="arabicPeriod"/>
            </a:pPr>
            <a:r>
              <a:rPr lang="en-US" sz="2800" dirty="0"/>
              <a:t>Track Progress </a:t>
            </a:r>
            <a:endParaRPr lang="en-US" dirty="0"/>
          </a:p>
        </p:txBody>
      </p:sp>
      <p:sp>
        <p:nvSpPr>
          <p:cNvPr id="4" name="Title 3">
            <a:extLst>
              <a:ext uri="{FF2B5EF4-FFF2-40B4-BE49-F238E27FC236}">
                <a16:creationId xmlns:a16="http://schemas.microsoft.com/office/drawing/2014/main" id="{C3B9162B-BF3F-4884-4412-51714051465A}"/>
              </a:ext>
            </a:extLst>
          </p:cNvPr>
          <p:cNvSpPr>
            <a:spLocks noGrp="1"/>
          </p:cNvSpPr>
          <p:nvPr>
            <p:ph type="title"/>
          </p:nvPr>
        </p:nvSpPr>
        <p:spPr/>
        <p:txBody>
          <a:bodyPr/>
          <a:lstStyle/>
          <a:p>
            <a:r>
              <a:rPr lang="en-US" dirty="0"/>
              <a:t>Why quantify it? </a:t>
            </a:r>
          </a:p>
        </p:txBody>
      </p:sp>
      <p:pic>
        <p:nvPicPr>
          <p:cNvPr id="11" name="Picture 10">
            <a:extLst>
              <a:ext uri="{FF2B5EF4-FFF2-40B4-BE49-F238E27FC236}">
                <a16:creationId xmlns:a16="http://schemas.microsoft.com/office/drawing/2014/main" id="{B673C788-379E-B394-A818-BF0AA2AA55A8}"/>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7284721" y="1825625"/>
            <a:ext cx="4907279" cy="4907279"/>
          </a:xfrm>
          <a:prstGeom prst="rect">
            <a:avLst/>
          </a:prstGeom>
        </p:spPr>
      </p:pic>
    </p:spTree>
    <p:extLst>
      <p:ext uri="{BB962C8B-B14F-4D97-AF65-F5344CB8AC3E}">
        <p14:creationId xmlns:p14="http://schemas.microsoft.com/office/powerpoint/2010/main" val="37905313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781D6B8-832D-BCC2-C257-26720CEC986D}"/>
              </a:ext>
            </a:extLst>
          </p:cNvPr>
          <p:cNvSpPr>
            <a:spLocks noGrp="1"/>
          </p:cNvSpPr>
          <p:nvPr>
            <p:ph type="title"/>
          </p:nvPr>
        </p:nvSpPr>
        <p:spPr/>
        <p:txBody>
          <a:bodyPr/>
          <a:lstStyle/>
          <a:p>
            <a:r>
              <a:rPr lang="en-US" dirty="0"/>
              <a:t>Approach in Class</a:t>
            </a:r>
          </a:p>
        </p:txBody>
      </p:sp>
      <p:sp>
        <p:nvSpPr>
          <p:cNvPr id="2" name="Slide Number Placeholder 1">
            <a:extLst>
              <a:ext uri="{FF2B5EF4-FFF2-40B4-BE49-F238E27FC236}">
                <a16:creationId xmlns:a16="http://schemas.microsoft.com/office/drawing/2014/main" id="{A818E88E-E367-7318-B93F-C13DCA9B2CAF}"/>
              </a:ext>
            </a:extLst>
          </p:cNvPr>
          <p:cNvSpPr>
            <a:spLocks noGrp="1"/>
          </p:cNvSpPr>
          <p:nvPr>
            <p:ph type="sldNum" sz="quarter" idx="12"/>
          </p:nvPr>
        </p:nvSpPr>
        <p:spPr/>
        <p:txBody>
          <a:bodyPr/>
          <a:lstStyle/>
          <a:p>
            <a:fld id="{48BB047D-A6CD-43AB-96F0-683C726B586B}" type="slidenum">
              <a:rPr lang="en-IN" smtClean="0"/>
              <a:pPr/>
              <a:t>17</a:t>
            </a:fld>
            <a:endParaRPr lang="en-IN" dirty="0"/>
          </a:p>
        </p:txBody>
      </p:sp>
      <p:sp>
        <p:nvSpPr>
          <p:cNvPr id="7" name="Content Placeholder 6">
            <a:extLst>
              <a:ext uri="{FF2B5EF4-FFF2-40B4-BE49-F238E27FC236}">
                <a16:creationId xmlns:a16="http://schemas.microsoft.com/office/drawing/2014/main" id="{4B9FB864-7694-C37D-668B-6DE60C9650C8}"/>
              </a:ext>
            </a:extLst>
          </p:cNvPr>
          <p:cNvSpPr>
            <a:spLocks noGrp="1"/>
          </p:cNvSpPr>
          <p:nvPr>
            <p:ph sz="quarter" idx="4"/>
          </p:nvPr>
        </p:nvSpPr>
        <p:spPr/>
        <p:txBody>
          <a:bodyPr/>
          <a:lstStyle/>
          <a:p>
            <a:endParaRPr lang="en-US" dirty="0"/>
          </a:p>
        </p:txBody>
      </p:sp>
      <p:sp>
        <p:nvSpPr>
          <p:cNvPr id="5" name="Text Placeholder 4">
            <a:extLst>
              <a:ext uri="{FF2B5EF4-FFF2-40B4-BE49-F238E27FC236}">
                <a16:creationId xmlns:a16="http://schemas.microsoft.com/office/drawing/2014/main" id="{4DB3E0EB-D23C-C6A1-F642-815B1A51F44B}"/>
              </a:ext>
            </a:extLst>
          </p:cNvPr>
          <p:cNvSpPr>
            <a:spLocks noGrp="1"/>
          </p:cNvSpPr>
          <p:nvPr>
            <p:ph type="body" idx="1"/>
          </p:nvPr>
        </p:nvSpPr>
        <p:spPr>
          <a:xfrm>
            <a:off x="363416" y="1900715"/>
            <a:ext cx="5983963" cy="823912"/>
          </a:xfrm>
        </p:spPr>
        <p:txBody>
          <a:bodyPr>
            <a:normAutofit/>
          </a:bodyPr>
          <a:lstStyle/>
          <a:p>
            <a:r>
              <a:rPr lang="en-US" sz="4000" b="1" dirty="0"/>
              <a:t>Interpreting “The Number”</a:t>
            </a:r>
            <a:endParaRPr lang="en-US" sz="4000" dirty="0"/>
          </a:p>
        </p:txBody>
      </p:sp>
      <p:sp>
        <p:nvSpPr>
          <p:cNvPr id="3" name="Content Placeholder 2">
            <a:extLst>
              <a:ext uri="{FF2B5EF4-FFF2-40B4-BE49-F238E27FC236}">
                <a16:creationId xmlns:a16="http://schemas.microsoft.com/office/drawing/2014/main" id="{65B4D4CD-B4CD-3451-690B-D24C793ABE6F}"/>
              </a:ext>
            </a:extLst>
          </p:cNvPr>
          <p:cNvSpPr>
            <a:spLocks noGrp="1"/>
          </p:cNvSpPr>
          <p:nvPr>
            <p:ph sz="half" idx="2"/>
          </p:nvPr>
        </p:nvSpPr>
        <p:spPr>
          <a:xfrm>
            <a:off x="363416" y="2944179"/>
            <a:ext cx="5235526" cy="3245484"/>
          </a:xfrm>
        </p:spPr>
        <p:txBody>
          <a:bodyPr>
            <a:normAutofit/>
          </a:bodyPr>
          <a:lstStyle/>
          <a:p>
            <a:r>
              <a:rPr lang="en-US" sz="3200" dirty="0"/>
              <a:t>Numeric result ≠ lived experience.</a:t>
            </a:r>
          </a:p>
          <a:p>
            <a:r>
              <a:rPr lang="en-US" sz="3200" dirty="0"/>
              <a:t>Cumulative impacts &amp; intersectionality.</a:t>
            </a:r>
          </a:p>
          <a:p>
            <a:r>
              <a:rPr lang="en-US" sz="3200" dirty="0"/>
              <a:t>Statistical significance vs. practical significance</a:t>
            </a:r>
          </a:p>
        </p:txBody>
      </p:sp>
      <p:pic>
        <p:nvPicPr>
          <p:cNvPr id="9" name="Picture 8" descr="Empty speech bubbles">
            <a:extLst>
              <a:ext uri="{FF2B5EF4-FFF2-40B4-BE49-F238E27FC236}">
                <a16:creationId xmlns:a16="http://schemas.microsoft.com/office/drawing/2014/main" id="{B8F1B28F-BEE7-0B20-CD92-EDE7881F372A}"/>
              </a:ext>
            </a:extLst>
          </p:cNvPr>
          <p:cNvPicPr>
            <a:picLocks noChangeAspect="1"/>
          </p:cNvPicPr>
          <p:nvPr/>
        </p:nvPicPr>
        <p:blipFill>
          <a:blip r:embed="rId2"/>
          <a:stretch>
            <a:fillRect/>
          </a:stretch>
        </p:blipFill>
        <p:spPr>
          <a:xfrm>
            <a:off x="6212766" y="2586215"/>
            <a:ext cx="5615816" cy="3740220"/>
          </a:xfrm>
          <a:prstGeom prst="rect">
            <a:avLst/>
          </a:prstGeom>
        </p:spPr>
      </p:pic>
      <p:sp>
        <p:nvSpPr>
          <p:cNvPr id="10" name="TextBox 9">
            <a:extLst>
              <a:ext uri="{FF2B5EF4-FFF2-40B4-BE49-F238E27FC236}">
                <a16:creationId xmlns:a16="http://schemas.microsoft.com/office/drawing/2014/main" id="{858F9E3B-9612-D944-5BA1-DF6E3FF8A862}"/>
              </a:ext>
            </a:extLst>
          </p:cNvPr>
          <p:cNvSpPr txBox="1"/>
          <p:nvPr/>
        </p:nvSpPr>
        <p:spPr>
          <a:xfrm>
            <a:off x="8442959" y="4042057"/>
            <a:ext cx="2014025" cy="1938992"/>
          </a:xfrm>
          <a:prstGeom prst="rect">
            <a:avLst/>
          </a:prstGeom>
          <a:noFill/>
        </p:spPr>
        <p:txBody>
          <a:bodyPr wrap="square" rtlCol="0">
            <a:spAutoFit/>
          </a:bodyPr>
          <a:lstStyle/>
          <a:p>
            <a:pPr algn="ctr"/>
            <a:r>
              <a:rPr lang="en-US" sz="2400" dirty="0"/>
              <a:t>*** p&lt;.001</a:t>
            </a:r>
          </a:p>
          <a:p>
            <a:pPr algn="ctr"/>
            <a:r>
              <a:rPr lang="en-US" sz="2400" dirty="0"/>
              <a:t>** p&lt;.05</a:t>
            </a:r>
          </a:p>
          <a:p>
            <a:pPr algn="ctr"/>
            <a:r>
              <a:rPr lang="en-US" sz="2400" dirty="0"/>
              <a:t>*p&lt;.1</a:t>
            </a:r>
          </a:p>
          <a:p>
            <a:pPr algn="ctr"/>
            <a:endParaRPr lang="en-US" sz="2400" dirty="0"/>
          </a:p>
          <a:p>
            <a:pPr algn="ctr"/>
            <a:endParaRPr lang="en-US" sz="2400" dirty="0"/>
          </a:p>
        </p:txBody>
      </p:sp>
    </p:spTree>
    <p:extLst>
      <p:ext uri="{BB962C8B-B14F-4D97-AF65-F5344CB8AC3E}">
        <p14:creationId xmlns:p14="http://schemas.microsoft.com/office/powerpoint/2010/main" val="4310765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A54BF5-831B-D6A6-54DC-9DA0704AFF2E}"/>
              </a:ext>
            </a:extLst>
          </p:cNvPr>
          <p:cNvSpPr>
            <a:spLocks noGrp="1"/>
          </p:cNvSpPr>
          <p:nvPr>
            <p:ph type="title"/>
          </p:nvPr>
        </p:nvSpPr>
        <p:spPr/>
        <p:txBody>
          <a:bodyPr/>
          <a:lstStyle/>
          <a:p>
            <a:r>
              <a:rPr lang="en-US" dirty="0"/>
              <a:t>Current Context</a:t>
            </a:r>
          </a:p>
        </p:txBody>
      </p:sp>
      <p:sp>
        <p:nvSpPr>
          <p:cNvPr id="3" name="Slide Number Placeholder 2">
            <a:extLst>
              <a:ext uri="{FF2B5EF4-FFF2-40B4-BE49-F238E27FC236}">
                <a16:creationId xmlns:a16="http://schemas.microsoft.com/office/drawing/2014/main" id="{F5EA6478-1DEB-D30E-82DF-90F80AF601D4}"/>
              </a:ext>
            </a:extLst>
          </p:cNvPr>
          <p:cNvSpPr>
            <a:spLocks noGrp="1"/>
          </p:cNvSpPr>
          <p:nvPr>
            <p:ph type="sldNum" sz="quarter" idx="12"/>
          </p:nvPr>
        </p:nvSpPr>
        <p:spPr/>
        <p:txBody>
          <a:bodyPr/>
          <a:lstStyle/>
          <a:p>
            <a:fld id="{48BB047D-A6CD-43AB-96F0-683C726B586B}" type="slidenum">
              <a:rPr lang="en-IN" smtClean="0"/>
              <a:pPr/>
              <a:t>18</a:t>
            </a:fld>
            <a:endParaRPr lang="en-IN" dirty="0"/>
          </a:p>
        </p:txBody>
      </p:sp>
      <p:pic>
        <p:nvPicPr>
          <p:cNvPr id="6" name="Content Placeholder 15">
            <a:extLst>
              <a:ext uri="{FF2B5EF4-FFF2-40B4-BE49-F238E27FC236}">
                <a16:creationId xmlns:a16="http://schemas.microsoft.com/office/drawing/2014/main" id="{51A4230C-1C06-AA96-AC7A-D99B525FE456}"/>
              </a:ext>
            </a:extLst>
          </p:cNvPr>
          <p:cNvPicPr>
            <a:picLocks noGrp="1" noChangeAspect="1"/>
          </p:cNvPicPr>
          <p:nvPr>
            <p:ph sz="half" idx="2"/>
          </p:nvPr>
        </p:nvPicPr>
        <p:blipFill>
          <a:blip r:embed="rId2"/>
          <a:stretch>
            <a:fillRect/>
          </a:stretch>
        </p:blipFill>
        <p:spPr>
          <a:xfrm>
            <a:off x="5871097" y="308718"/>
            <a:ext cx="2918709" cy="1970288"/>
          </a:xfrm>
          <a:prstGeom prst="rect">
            <a:avLst/>
          </a:prstGeom>
        </p:spPr>
      </p:pic>
      <p:pic>
        <p:nvPicPr>
          <p:cNvPr id="9" name="Content Placeholder 7">
            <a:extLst>
              <a:ext uri="{FF2B5EF4-FFF2-40B4-BE49-F238E27FC236}">
                <a16:creationId xmlns:a16="http://schemas.microsoft.com/office/drawing/2014/main" id="{883E8765-DC2B-CF42-2173-6E0B6E1C1918}"/>
              </a:ext>
            </a:extLst>
          </p:cNvPr>
          <p:cNvPicPr>
            <a:picLocks noChangeAspect="1"/>
          </p:cNvPicPr>
          <p:nvPr/>
        </p:nvPicPr>
        <p:blipFill>
          <a:blip r:embed="rId3"/>
          <a:stretch>
            <a:fillRect/>
          </a:stretch>
        </p:blipFill>
        <p:spPr>
          <a:xfrm>
            <a:off x="7262584" y="4356255"/>
            <a:ext cx="4002383" cy="2293032"/>
          </a:xfrm>
          <a:prstGeom prst="rect">
            <a:avLst/>
          </a:prstGeom>
        </p:spPr>
      </p:pic>
      <p:pic>
        <p:nvPicPr>
          <p:cNvPr id="10" name="Content Placeholder 6">
            <a:extLst>
              <a:ext uri="{FF2B5EF4-FFF2-40B4-BE49-F238E27FC236}">
                <a16:creationId xmlns:a16="http://schemas.microsoft.com/office/drawing/2014/main" id="{D1E99FA9-4E6B-2E08-00B2-3D080C61BC10}"/>
              </a:ext>
            </a:extLst>
          </p:cNvPr>
          <p:cNvPicPr>
            <a:picLocks noChangeAspect="1"/>
          </p:cNvPicPr>
          <p:nvPr/>
        </p:nvPicPr>
        <p:blipFill>
          <a:blip r:embed="rId4"/>
          <a:stretch>
            <a:fillRect/>
          </a:stretch>
        </p:blipFill>
        <p:spPr>
          <a:xfrm>
            <a:off x="6815092" y="2373938"/>
            <a:ext cx="4803437" cy="1934660"/>
          </a:xfrm>
          <a:prstGeom prst="rect">
            <a:avLst/>
          </a:prstGeom>
        </p:spPr>
      </p:pic>
      <p:sp>
        <p:nvSpPr>
          <p:cNvPr id="14" name="Content Placeholder 13">
            <a:extLst>
              <a:ext uri="{FF2B5EF4-FFF2-40B4-BE49-F238E27FC236}">
                <a16:creationId xmlns:a16="http://schemas.microsoft.com/office/drawing/2014/main" id="{11A10BAE-FD47-84F4-EDAF-F96255031E17}"/>
              </a:ext>
            </a:extLst>
          </p:cNvPr>
          <p:cNvSpPr>
            <a:spLocks noGrp="1"/>
          </p:cNvSpPr>
          <p:nvPr>
            <p:ph sz="half" idx="1"/>
          </p:nvPr>
        </p:nvSpPr>
        <p:spPr/>
        <p:txBody>
          <a:bodyPr>
            <a:normAutofit fontScale="92500" lnSpcReduction="20000"/>
          </a:bodyPr>
          <a:lstStyle/>
          <a:p>
            <a:r>
              <a:rPr lang="en-US" sz="3200" dirty="0"/>
              <a:t>Executive Orders ending </a:t>
            </a:r>
            <a:r>
              <a:rPr lang="en-US" altLang="en-US" sz="3200" dirty="0">
                <a:ea typeface="ＭＳ Ｐゴシック" panose="020B0600070205080204" pitchFamily="34" charset="-128"/>
              </a:rPr>
              <a:t>Executive Order 12898 (1994), </a:t>
            </a:r>
            <a:r>
              <a:rPr lang="en-US" sz="3200" dirty="0"/>
              <a:t>14096 (2023), etc.</a:t>
            </a:r>
          </a:p>
          <a:p>
            <a:r>
              <a:rPr lang="en-US" sz="3200" b="0" i="0" dirty="0">
                <a:effectLst/>
              </a:rPr>
              <a:t>Closed U.S. EPA’s Office of EJ &amp; Civil Rights in all ten regions </a:t>
            </a:r>
          </a:p>
          <a:p>
            <a:r>
              <a:rPr lang="en-US" sz="3200" dirty="0"/>
              <a:t>A</a:t>
            </a:r>
            <a:r>
              <a:rPr lang="en-US" sz="3200" b="0" i="0" dirty="0">
                <a:effectLst/>
              </a:rPr>
              <a:t>bolished the Department of Justice’s EJ unit</a:t>
            </a:r>
            <a:endParaRPr lang="en-US" sz="3200" dirty="0"/>
          </a:p>
          <a:p>
            <a:r>
              <a:rPr lang="en-US" sz="3200" dirty="0"/>
              <a:t>Federal rollbacks / layoffs / dismantling DEI</a:t>
            </a:r>
          </a:p>
          <a:p>
            <a:r>
              <a:rPr lang="en-US" sz="3200" dirty="0"/>
              <a:t>Data disappearing</a:t>
            </a:r>
          </a:p>
          <a:p>
            <a:r>
              <a:rPr lang="en-US" sz="3200" dirty="0"/>
              <a:t>Grants frozen</a:t>
            </a:r>
          </a:p>
          <a:p>
            <a:endParaRPr lang="en-US" sz="3200" dirty="0"/>
          </a:p>
        </p:txBody>
      </p:sp>
      <p:pic>
        <p:nvPicPr>
          <p:cNvPr id="15" name="Content Placeholder 11">
            <a:extLst>
              <a:ext uri="{FF2B5EF4-FFF2-40B4-BE49-F238E27FC236}">
                <a16:creationId xmlns:a16="http://schemas.microsoft.com/office/drawing/2014/main" id="{CAAF713D-9B61-9D0B-FCB2-39CBFDC81A0D}"/>
              </a:ext>
            </a:extLst>
          </p:cNvPr>
          <p:cNvPicPr>
            <a:picLocks noChangeAspect="1"/>
          </p:cNvPicPr>
          <p:nvPr/>
        </p:nvPicPr>
        <p:blipFill>
          <a:blip r:embed="rId5"/>
          <a:stretch>
            <a:fillRect/>
          </a:stretch>
        </p:blipFill>
        <p:spPr>
          <a:xfrm>
            <a:off x="8816284" y="282729"/>
            <a:ext cx="3188069" cy="2065298"/>
          </a:xfrm>
          <a:prstGeom prst="rect">
            <a:avLst/>
          </a:prstGeom>
        </p:spPr>
      </p:pic>
    </p:spTree>
    <p:extLst>
      <p:ext uri="{BB962C8B-B14F-4D97-AF65-F5344CB8AC3E}">
        <p14:creationId xmlns:p14="http://schemas.microsoft.com/office/powerpoint/2010/main" val="1826560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D200-0106-687B-BAD9-3ACD3941593F}"/>
              </a:ext>
            </a:extLst>
          </p:cNvPr>
          <p:cNvSpPr>
            <a:spLocks noGrp="1"/>
          </p:cNvSpPr>
          <p:nvPr>
            <p:ph type="title"/>
          </p:nvPr>
        </p:nvSpPr>
        <p:spPr/>
        <p:txBody>
          <a:bodyPr/>
          <a:lstStyle/>
          <a:p>
            <a:r>
              <a:rPr lang="en-US" dirty="0"/>
              <a:t>Current </a:t>
            </a:r>
            <a:r>
              <a:rPr lang="en-US" sz="3200" b="1" kern="0" dirty="0">
                <a:effectLst/>
                <a:latin typeface="+mn-lt"/>
                <a:ea typeface="Times New Roman" panose="02020603050405020304" pitchFamily="18" charset="0"/>
                <a:cs typeface="Times New Roman" panose="02020603050405020304" pitchFamily="18" charset="0"/>
              </a:rPr>
              <a:t>4. Data Source Hunt</a:t>
            </a:r>
            <a:endParaRPr lang="en-US" dirty="0"/>
          </a:p>
        </p:txBody>
      </p:sp>
      <p:sp>
        <p:nvSpPr>
          <p:cNvPr id="3" name="Slide Number Placeholder 2">
            <a:extLst>
              <a:ext uri="{FF2B5EF4-FFF2-40B4-BE49-F238E27FC236}">
                <a16:creationId xmlns:a16="http://schemas.microsoft.com/office/drawing/2014/main" id="{5A8F8E8F-16F7-609D-6CD2-ADCF4AA1F2BB}"/>
              </a:ext>
            </a:extLst>
          </p:cNvPr>
          <p:cNvSpPr>
            <a:spLocks noGrp="1"/>
          </p:cNvSpPr>
          <p:nvPr>
            <p:ph type="sldNum" sz="quarter" idx="12"/>
          </p:nvPr>
        </p:nvSpPr>
        <p:spPr/>
        <p:txBody>
          <a:bodyPr/>
          <a:lstStyle/>
          <a:p>
            <a:fld id="{48BB047D-A6CD-43AB-96F0-683C726B586B}" type="slidenum">
              <a:rPr lang="en-IN" smtClean="0"/>
              <a:pPr/>
              <a:t>19</a:t>
            </a:fld>
            <a:endParaRPr lang="en-IN" dirty="0"/>
          </a:p>
        </p:txBody>
      </p:sp>
      <p:pic>
        <p:nvPicPr>
          <p:cNvPr id="7" name="Content Placeholder 6">
            <a:extLst>
              <a:ext uri="{FF2B5EF4-FFF2-40B4-BE49-F238E27FC236}">
                <a16:creationId xmlns:a16="http://schemas.microsoft.com/office/drawing/2014/main" id="{5031518C-9D67-683A-53AB-2025B3C01BB9}"/>
              </a:ext>
            </a:extLst>
          </p:cNvPr>
          <p:cNvPicPr>
            <a:picLocks noGrp="1" noChangeAspect="1"/>
          </p:cNvPicPr>
          <p:nvPr>
            <p:ph sz="half" idx="2"/>
          </p:nvPr>
        </p:nvPicPr>
        <p:blipFill>
          <a:blip r:embed="rId2"/>
          <a:stretch>
            <a:fillRect/>
          </a:stretch>
        </p:blipFill>
        <p:spPr>
          <a:xfrm>
            <a:off x="7436932" y="238780"/>
            <a:ext cx="4066954" cy="2076903"/>
          </a:xfrm>
        </p:spPr>
      </p:pic>
      <p:sp>
        <p:nvSpPr>
          <p:cNvPr id="5" name="Content Placeholder 4">
            <a:extLst>
              <a:ext uri="{FF2B5EF4-FFF2-40B4-BE49-F238E27FC236}">
                <a16:creationId xmlns:a16="http://schemas.microsoft.com/office/drawing/2014/main" id="{05BBDDEF-6A66-FECF-2AEC-9FD331A08A2C}"/>
              </a:ext>
            </a:extLst>
          </p:cNvPr>
          <p:cNvSpPr>
            <a:spLocks noGrp="1"/>
          </p:cNvSpPr>
          <p:nvPr>
            <p:ph sz="half" idx="1"/>
          </p:nvPr>
        </p:nvSpPr>
        <p:spPr>
          <a:xfrm>
            <a:off x="363416" y="1825624"/>
            <a:ext cx="5481203" cy="5032375"/>
          </a:xfrm>
        </p:spPr>
        <p:txBody>
          <a:bodyPr>
            <a:normAutofit/>
          </a:bodyPr>
          <a:lstStyle/>
          <a:p>
            <a:pPr marL="0" indent="0">
              <a:buNone/>
            </a:pPr>
            <a:r>
              <a:rPr lang="en-US" sz="3200" dirty="0"/>
              <a:t>Alternative repositories:</a:t>
            </a:r>
          </a:p>
          <a:p>
            <a:r>
              <a:rPr lang="en-US" sz="2000" dirty="0"/>
              <a:t>CEQ Climate &amp; Economic Justice Screening Tool</a:t>
            </a:r>
          </a:p>
          <a:p>
            <a:r>
              <a:rPr lang="en-US" sz="2000" dirty="0"/>
              <a:t> The Environmental Data &amp; Governance Initiative (EDGI) backups, </a:t>
            </a:r>
          </a:p>
          <a:p>
            <a:r>
              <a:rPr lang="en-US" sz="2000" dirty="0"/>
              <a:t>state EJ portals (e.g., </a:t>
            </a:r>
            <a:r>
              <a:rPr lang="en-US" sz="2000" dirty="0" err="1"/>
              <a:t>CalEnviroScreen</a:t>
            </a:r>
            <a:r>
              <a:rPr lang="en-US" sz="2000" dirty="0"/>
              <a:t>).</a:t>
            </a:r>
          </a:p>
          <a:p>
            <a:pPr>
              <a:buNone/>
            </a:pPr>
            <a:r>
              <a:rPr lang="en-US" sz="3200" dirty="0"/>
              <a:t>Strategies: open-source data, community science, FOIA</a:t>
            </a:r>
          </a:p>
          <a:p>
            <a:r>
              <a:rPr lang="en-US" sz="2000" dirty="0"/>
              <a:t>Teach students adaptive approaches to navigate uncertainty and incomplete data</a:t>
            </a:r>
          </a:p>
          <a:p>
            <a:r>
              <a:rPr lang="en-US" sz="2000" dirty="0"/>
              <a:t>Crowdsourced &amp; satellite data (NO₂, PM₂.₅). </a:t>
            </a:r>
            <a:r>
              <a:rPr lang="en-US" sz="2000" i="1" dirty="0" err="1"/>
              <a:t>PurpleAir</a:t>
            </a:r>
            <a:endParaRPr lang="en-US" sz="2000" i="1" dirty="0"/>
          </a:p>
          <a:p>
            <a:endParaRPr lang="en-US" dirty="0"/>
          </a:p>
          <a:p>
            <a:endParaRPr lang="en-US" dirty="0"/>
          </a:p>
        </p:txBody>
      </p:sp>
      <p:pic>
        <p:nvPicPr>
          <p:cNvPr id="9" name="Picture 8">
            <a:extLst>
              <a:ext uri="{FF2B5EF4-FFF2-40B4-BE49-F238E27FC236}">
                <a16:creationId xmlns:a16="http://schemas.microsoft.com/office/drawing/2014/main" id="{76F09673-3ECE-1577-32B4-93E8FFB1758D}"/>
              </a:ext>
            </a:extLst>
          </p:cNvPr>
          <p:cNvPicPr>
            <a:picLocks noChangeAspect="1"/>
          </p:cNvPicPr>
          <p:nvPr/>
        </p:nvPicPr>
        <p:blipFill>
          <a:blip r:embed="rId3"/>
          <a:stretch>
            <a:fillRect/>
          </a:stretch>
        </p:blipFill>
        <p:spPr>
          <a:xfrm>
            <a:off x="7668903" y="4489595"/>
            <a:ext cx="3603013" cy="2222997"/>
          </a:xfrm>
          <a:prstGeom prst="rect">
            <a:avLst/>
          </a:prstGeom>
        </p:spPr>
      </p:pic>
      <p:sp>
        <p:nvSpPr>
          <p:cNvPr id="11" name="TextBox 10">
            <a:extLst>
              <a:ext uri="{FF2B5EF4-FFF2-40B4-BE49-F238E27FC236}">
                <a16:creationId xmlns:a16="http://schemas.microsoft.com/office/drawing/2014/main" id="{51BA57F1-992F-F448-B6E8-7759800E0F9C}"/>
              </a:ext>
            </a:extLst>
          </p:cNvPr>
          <p:cNvSpPr txBox="1"/>
          <p:nvPr/>
        </p:nvSpPr>
        <p:spPr>
          <a:xfrm>
            <a:off x="6096000" y="5853797"/>
            <a:ext cx="1746739" cy="646331"/>
          </a:xfrm>
          <a:prstGeom prst="rect">
            <a:avLst/>
          </a:prstGeom>
          <a:noFill/>
        </p:spPr>
        <p:txBody>
          <a:bodyPr wrap="square">
            <a:spAutoFit/>
          </a:bodyPr>
          <a:lstStyle/>
          <a:p>
            <a:r>
              <a:rPr lang="en-US" dirty="0">
                <a:hlinkClick r:id="rId4"/>
              </a:rPr>
              <a:t>Wayback Machine</a:t>
            </a:r>
            <a:endParaRPr lang="en-US" dirty="0"/>
          </a:p>
        </p:txBody>
      </p:sp>
      <p:sp>
        <p:nvSpPr>
          <p:cNvPr id="13" name="TextBox 12">
            <a:extLst>
              <a:ext uri="{FF2B5EF4-FFF2-40B4-BE49-F238E27FC236}">
                <a16:creationId xmlns:a16="http://schemas.microsoft.com/office/drawing/2014/main" id="{369F14A6-6092-079B-74E3-8C21F838B918}"/>
              </a:ext>
            </a:extLst>
          </p:cNvPr>
          <p:cNvSpPr txBox="1"/>
          <p:nvPr/>
        </p:nvSpPr>
        <p:spPr>
          <a:xfrm>
            <a:off x="5614360" y="1428495"/>
            <a:ext cx="6246054" cy="369332"/>
          </a:xfrm>
          <a:prstGeom prst="rect">
            <a:avLst/>
          </a:prstGeom>
          <a:noFill/>
        </p:spPr>
        <p:txBody>
          <a:bodyPr wrap="square">
            <a:spAutoFit/>
          </a:bodyPr>
          <a:lstStyle/>
          <a:p>
            <a:r>
              <a:rPr lang="en-US" dirty="0">
                <a:hlinkClick r:id="rId5"/>
              </a:rPr>
              <a:t>Harvard Database</a:t>
            </a:r>
            <a:endParaRPr lang="en-US" dirty="0"/>
          </a:p>
        </p:txBody>
      </p:sp>
      <p:pic>
        <p:nvPicPr>
          <p:cNvPr id="15" name="Picture 14">
            <a:extLst>
              <a:ext uri="{FF2B5EF4-FFF2-40B4-BE49-F238E27FC236}">
                <a16:creationId xmlns:a16="http://schemas.microsoft.com/office/drawing/2014/main" id="{F3D868EC-D200-4D8B-E77B-47A62F246787}"/>
              </a:ext>
            </a:extLst>
          </p:cNvPr>
          <p:cNvPicPr>
            <a:picLocks noChangeAspect="1"/>
          </p:cNvPicPr>
          <p:nvPr/>
        </p:nvPicPr>
        <p:blipFill>
          <a:blip r:embed="rId6"/>
          <a:stretch>
            <a:fillRect/>
          </a:stretch>
        </p:blipFill>
        <p:spPr>
          <a:xfrm>
            <a:off x="6005398" y="2502570"/>
            <a:ext cx="3327009" cy="1854253"/>
          </a:xfrm>
          <a:prstGeom prst="rect">
            <a:avLst/>
          </a:prstGeom>
        </p:spPr>
      </p:pic>
      <p:sp>
        <p:nvSpPr>
          <p:cNvPr id="17" name="TextBox 16">
            <a:extLst>
              <a:ext uri="{FF2B5EF4-FFF2-40B4-BE49-F238E27FC236}">
                <a16:creationId xmlns:a16="http://schemas.microsoft.com/office/drawing/2014/main" id="{4618FEC1-FE48-2262-C525-E216691B9583}"/>
              </a:ext>
            </a:extLst>
          </p:cNvPr>
          <p:cNvSpPr txBox="1"/>
          <p:nvPr/>
        </p:nvSpPr>
        <p:spPr>
          <a:xfrm>
            <a:off x="9858360" y="3181073"/>
            <a:ext cx="4937366" cy="369332"/>
          </a:xfrm>
          <a:prstGeom prst="rect">
            <a:avLst/>
          </a:prstGeom>
          <a:noFill/>
        </p:spPr>
        <p:txBody>
          <a:bodyPr wrap="square">
            <a:spAutoFit/>
          </a:bodyPr>
          <a:lstStyle/>
          <a:p>
            <a:r>
              <a:rPr lang="en-US" dirty="0">
                <a:hlinkClick r:id="rId7"/>
              </a:rPr>
              <a:t>CJEST</a:t>
            </a:r>
            <a:endParaRPr lang="en-US" dirty="0"/>
          </a:p>
        </p:txBody>
      </p:sp>
    </p:spTree>
    <p:extLst>
      <p:ext uri="{BB962C8B-B14F-4D97-AF65-F5344CB8AC3E}">
        <p14:creationId xmlns:p14="http://schemas.microsoft.com/office/powerpoint/2010/main" val="23591927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0B1B98-1724-83AA-C3A1-521763F4014C}"/>
              </a:ext>
            </a:extLst>
          </p:cNvPr>
          <p:cNvSpPr>
            <a:spLocks noGrp="1"/>
          </p:cNvSpPr>
          <p:nvPr>
            <p:ph type="title"/>
          </p:nvPr>
        </p:nvSpPr>
        <p:spPr/>
        <p:txBody>
          <a:bodyPr/>
          <a:lstStyle/>
          <a:p>
            <a:r>
              <a:rPr lang="en-US" dirty="0"/>
              <a:t>Classroom Framing</a:t>
            </a:r>
          </a:p>
        </p:txBody>
      </p:sp>
      <p:sp>
        <p:nvSpPr>
          <p:cNvPr id="13" name="Text Placeholder 12">
            <a:extLst>
              <a:ext uri="{FF2B5EF4-FFF2-40B4-BE49-F238E27FC236}">
                <a16:creationId xmlns:a16="http://schemas.microsoft.com/office/drawing/2014/main" id="{23ACE890-26A7-FC8C-5DA4-F3787877704D}"/>
              </a:ext>
            </a:extLst>
          </p:cNvPr>
          <p:cNvSpPr>
            <a:spLocks noGrp="1"/>
          </p:cNvSpPr>
          <p:nvPr>
            <p:ph type="body" idx="1"/>
          </p:nvPr>
        </p:nvSpPr>
        <p:spPr>
          <a:xfrm>
            <a:off x="839788" y="1397992"/>
            <a:ext cx="5157787" cy="823912"/>
          </a:xfrm>
        </p:spPr>
        <p:txBody>
          <a:bodyPr>
            <a:normAutofit fontScale="85000" lnSpcReduction="10000"/>
          </a:bodyPr>
          <a:lstStyle/>
          <a:p>
            <a:r>
              <a:rPr lang="en-US" sz="4000" dirty="0"/>
              <a:t>Environmental Economics</a:t>
            </a:r>
          </a:p>
        </p:txBody>
      </p:sp>
      <p:sp>
        <p:nvSpPr>
          <p:cNvPr id="9" name="Content Placeholder 8">
            <a:extLst>
              <a:ext uri="{FF2B5EF4-FFF2-40B4-BE49-F238E27FC236}">
                <a16:creationId xmlns:a16="http://schemas.microsoft.com/office/drawing/2014/main" id="{90169B10-25E9-ABD0-108B-05BD35F68E97}"/>
              </a:ext>
            </a:extLst>
          </p:cNvPr>
          <p:cNvSpPr>
            <a:spLocks noGrp="1"/>
          </p:cNvSpPr>
          <p:nvPr>
            <p:ph sz="half" idx="2"/>
          </p:nvPr>
        </p:nvSpPr>
        <p:spPr/>
        <p:txBody>
          <a:bodyPr>
            <a:normAutofit/>
          </a:bodyPr>
          <a:lstStyle/>
          <a:p>
            <a:pPr marL="0" indent="0">
              <a:buNone/>
            </a:pPr>
            <a:endParaRPr lang="en-US" dirty="0"/>
          </a:p>
          <a:p>
            <a:pPr marL="514350" indent="-514350">
              <a:buFont typeface="+mj-lt"/>
              <a:buAutoNum type="arabicPeriod"/>
            </a:pPr>
            <a:endParaRPr lang="en-US" dirty="0"/>
          </a:p>
        </p:txBody>
      </p:sp>
      <p:pic>
        <p:nvPicPr>
          <p:cNvPr id="10" name="Picture 9">
            <a:extLst>
              <a:ext uri="{FF2B5EF4-FFF2-40B4-BE49-F238E27FC236}">
                <a16:creationId xmlns:a16="http://schemas.microsoft.com/office/drawing/2014/main" id="{9DACCD53-1146-3A3B-D8E3-2EE09638E362}"/>
              </a:ext>
            </a:extLst>
          </p:cNvPr>
          <p:cNvPicPr>
            <a:picLocks noChangeAspect="1"/>
          </p:cNvPicPr>
          <p:nvPr/>
        </p:nvPicPr>
        <p:blipFill>
          <a:blip r:embed="rId2"/>
          <a:stretch>
            <a:fillRect/>
          </a:stretch>
        </p:blipFill>
        <p:spPr>
          <a:xfrm>
            <a:off x="1401898" y="2505075"/>
            <a:ext cx="3683477" cy="1499392"/>
          </a:xfrm>
          <a:prstGeom prst="rect">
            <a:avLst/>
          </a:prstGeom>
        </p:spPr>
      </p:pic>
      <p:sp>
        <p:nvSpPr>
          <p:cNvPr id="3" name="TextBox 2">
            <a:extLst>
              <a:ext uri="{FF2B5EF4-FFF2-40B4-BE49-F238E27FC236}">
                <a16:creationId xmlns:a16="http://schemas.microsoft.com/office/drawing/2014/main" id="{223D0DB0-45E0-0467-9D8B-0653C7D6E9F1}"/>
              </a:ext>
            </a:extLst>
          </p:cNvPr>
          <p:cNvSpPr txBox="1"/>
          <p:nvPr/>
        </p:nvSpPr>
        <p:spPr>
          <a:xfrm>
            <a:off x="566421" y="4608566"/>
            <a:ext cx="5704520" cy="1938992"/>
          </a:xfrm>
          <a:prstGeom prst="rect">
            <a:avLst/>
          </a:prstGeom>
          <a:noFill/>
        </p:spPr>
        <p:txBody>
          <a:bodyPr wrap="square">
            <a:spAutoFit/>
          </a:bodyPr>
          <a:lstStyle/>
          <a:p>
            <a:r>
              <a:rPr lang="en-US" sz="2400" dirty="0"/>
              <a:t>Empirical studies economic effects of environmental policies, including costs/benefits of policies to deal with air pollution, water quality, toxic substances, solid waste, and global warming</a:t>
            </a:r>
          </a:p>
        </p:txBody>
      </p:sp>
      <p:pic>
        <p:nvPicPr>
          <p:cNvPr id="20" name="Content Placeholder 19">
            <a:extLst>
              <a:ext uri="{FF2B5EF4-FFF2-40B4-BE49-F238E27FC236}">
                <a16:creationId xmlns:a16="http://schemas.microsoft.com/office/drawing/2014/main" id="{51011C27-2114-2546-EAA5-4104CEA3D537}"/>
              </a:ext>
            </a:extLst>
          </p:cNvPr>
          <p:cNvPicPr>
            <a:picLocks noGrp="1" noChangeAspect="1"/>
          </p:cNvPicPr>
          <p:nvPr>
            <p:ph sz="quarter" idx="4"/>
          </p:nvPr>
        </p:nvPicPr>
        <p:blipFill>
          <a:blip r:embed="rId3"/>
          <a:stretch>
            <a:fillRect/>
          </a:stretch>
        </p:blipFill>
        <p:spPr>
          <a:xfrm>
            <a:off x="6372870" y="2252807"/>
            <a:ext cx="4734236" cy="2236066"/>
          </a:xfrm>
          <a:prstGeom prst="rect">
            <a:avLst/>
          </a:prstGeom>
        </p:spPr>
      </p:pic>
      <p:sp>
        <p:nvSpPr>
          <p:cNvPr id="21" name="Text Placeholder 12">
            <a:extLst>
              <a:ext uri="{FF2B5EF4-FFF2-40B4-BE49-F238E27FC236}">
                <a16:creationId xmlns:a16="http://schemas.microsoft.com/office/drawing/2014/main" id="{6568C27E-1F52-1910-85B0-7DD50E8C98AA}"/>
              </a:ext>
            </a:extLst>
          </p:cNvPr>
          <p:cNvSpPr txBox="1">
            <a:spLocks noGrp="1"/>
          </p:cNvSpPr>
          <p:nvPr>
            <p:ph type="body" sz="quarter" idx="3"/>
          </p:nvPr>
        </p:nvSpPr>
        <p:spPr>
          <a:xfrm>
            <a:off x="6172200" y="1398588"/>
            <a:ext cx="5183188" cy="823912"/>
          </a:xfrm>
          <a:prstGeom prst="rect">
            <a:avLst/>
          </a:prstGeom>
        </p:spPr>
        <p:txBody>
          <a:bodyPr vert="horz" lIns="91440" tIns="45720" rIns="91440" bIns="45720" rtlCol="0" anchor="b">
            <a:norm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3600" dirty="0"/>
              <a:t>Econometrics </a:t>
            </a:r>
          </a:p>
        </p:txBody>
      </p:sp>
      <p:sp>
        <p:nvSpPr>
          <p:cNvPr id="22" name="TextBox 21">
            <a:extLst>
              <a:ext uri="{FF2B5EF4-FFF2-40B4-BE49-F238E27FC236}">
                <a16:creationId xmlns:a16="http://schemas.microsoft.com/office/drawing/2014/main" id="{126C1005-9CAB-30B7-A8A4-1B5058BFB0C3}"/>
              </a:ext>
            </a:extLst>
          </p:cNvPr>
          <p:cNvSpPr txBox="1"/>
          <p:nvPr/>
        </p:nvSpPr>
        <p:spPr>
          <a:xfrm>
            <a:off x="6372869" y="4635501"/>
            <a:ext cx="4979343" cy="1569660"/>
          </a:xfrm>
          <a:prstGeom prst="rect">
            <a:avLst/>
          </a:prstGeom>
          <a:noFill/>
        </p:spPr>
        <p:txBody>
          <a:bodyPr wrap="square">
            <a:spAutoFit/>
          </a:bodyPr>
          <a:lstStyle/>
          <a:p>
            <a:r>
              <a:rPr lang="en-US" sz="2400" dirty="0"/>
              <a:t>Statistic and Econometrics are powerful tool to see how the economic theory holds up with real data providing a point estimate</a:t>
            </a:r>
          </a:p>
        </p:txBody>
      </p:sp>
    </p:spTree>
    <p:extLst>
      <p:ext uri="{BB962C8B-B14F-4D97-AF65-F5344CB8AC3E}">
        <p14:creationId xmlns:p14="http://schemas.microsoft.com/office/powerpoint/2010/main" val="1019949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build="p"/>
      <p:bldP spid="2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776560D-C524-7A47-A1E2-3CD870C4E8C0}"/>
              </a:ext>
            </a:extLst>
          </p:cNvPr>
          <p:cNvSpPr>
            <a:spLocks noGrp="1"/>
          </p:cNvSpPr>
          <p:nvPr>
            <p:ph type="sldNum" sz="quarter" idx="12"/>
          </p:nvPr>
        </p:nvSpPr>
        <p:spPr/>
        <p:txBody>
          <a:bodyPr/>
          <a:lstStyle/>
          <a:p>
            <a:fld id="{48BB047D-A6CD-43AB-96F0-683C726B586B}" type="slidenum">
              <a:rPr lang="en-IN" smtClean="0"/>
              <a:pPr/>
              <a:t>20</a:t>
            </a:fld>
            <a:endParaRPr lang="en-IN" dirty="0"/>
          </a:p>
        </p:txBody>
      </p:sp>
      <p:sp>
        <p:nvSpPr>
          <p:cNvPr id="3" name="Title 2">
            <a:extLst>
              <a:ext uri="{FF2B5EF4-FFF2-40B4-BE49-F238E27FC236}">
                <a16:creationId xmlns:a16="http://schemas.microsoft.com/office/drawing/2014/main" id="{6295884F-6E42-75B3-45C3-1EA200E62C9B}"/>
              </a:ext>
            </a:extLst>
          </p:cNvPr>
          <p:cNvSpPr>
            <a:spLocks noGrp="1"/>
          </p:cNvSpPr>
          <p:nvPr>
            <p:ph type="title"/>
          </p:nvPr>
        </p:nvSpPr>
        <p:spPr/>
        <p:txBody>
          <a:bodyPr>
            <a:normAutofit fontScale="90000"/>
          </a:bodyPr>
          <a:lstStyle/>
          <a:p>
            <a:r>
              <a:rPr lang="en-US" b="1" dirty="0"/>
              <a:t>Case Study Mini‑Lab</a:t>
            </a:r>
            <a:br>
              <a:rPr lang="en-US" dirty="0"/>
            </a:br>
            <a:endParaRPr lang="en-US" dirty="0"/>
          </a:p>
        </p:txBody>
      </p:sp>
      <p:sp>
        <p:nvSpPr>
          <p:cNvPr id="4" name="Text Placeholder 3">
            <a:extLst>
              <a:ext uri="{FF2B5EF4-FFF2-40B4-BE49-F238E27FC236}">
                <a16:creationId xmlns:a16="http://schemas.microsoft.com/office/drawing/2014/main" id="{96F64AF1-126B-2F8C-4A55-14CA5A0FEF19}"/>
              </a:ext>
            </a:extLst>
          </p:cNvPr>
          <p:cNvSpPr>
            <a:spLocks noGrp="1"/>
          </p:cNvSpPr>
          <p:nvPr>
            <p:ph type="body" idx="1"/>
          </p:nvPr>
        </p:nvSpPr>
        <p:spPr>
          <a:xfrm>
            <a:off x="915466" y="2620651"/>
            <a:ext cx="4472459" cy="3301847"/>
          </a:xfrm>
        </p:spPr>
        <p:txBody>
          <a:bodyPr/>
          <a:lstStyle/>
          <a:p>
            <a:r>
              <a:rPr lang="en-US" sz="3200" dirty="0"/>
              <a:t>Small‑group/individual task: interpret an </a:t>
            </a:r>
            <a:r>
              <a:rPr lang="en-US" sz="3200" dirty="0" err="1"/>
              <a:t>EJScreen</a:t>
            </a:r>
            <a:r>
              <a:rPr lang="en-US" sz="3200" dirty="0"/>
              <a:t> output tile for a real neighborhood.</a:t>
            </a:r>
          </a:p>
          <a:p>
            <a:br>
              <a:rPr lang="en-US" sz="2400" dirty="0"/>
            </a:br>
            <a:endParaRPr lang="en-US" sz="2400" dirty="0"/>
          </a:p>
        </p:txBody>
      </p:sp>
      <p:pic>
        <p:nvPicPr>
          <p:cNvPr id="6" name="Picture 5">
            <a:extLst>
              <a:ext uri="{FF2B5EF4-FFF2-40B4-BE49-F238E27FC236}">
                <a16:creationId xmlns:a16="http://schemas.microsoft.com/office/drawing/2014/main" id="{606AA4EE-6BD0-A4BF-43C4-D42E3A7345E4}"/>
              </a:ext>
            </a:extLst>
          </p:cNvPr>
          <p:cNvPicPr>
            <a:picLocks noChangeAspect="1"/>
          </p:cNvPicPr>
          <p:nvPr/>
        </p:nvPicPr>
        <p:blipFill>
          <a:blip r:embed="rId2"/>
          <a:stretch>
            <a:fillRect/>
          </a:stretch>
        </p:blipFill>
        <p:spPr>
          <a:xfrm>
            <a:off x="6079587" y="930500"/>
            <a:ext cx="5628760" cy="3137095"/>
          </a:xfrm>
          <a:prstGeom prst="rect">
            <a:avLst/>
          </a:prstGeom>
        </p:spPr>
      </p:pic>
      <p:pic>
        <p:nvPicPr>
          <p:cNvPr id="8" name="Picture 7">
            <a:extLst>
              <a:ext uri="{FF2B5EF4-FFF2-40B4-BE49-F238E27FC236}">
                <a16:creationId xmlns:a16="http://schemas.microsoft.com/office/drawing/2014/main" id="{7DFA1A30-1A1B-BA80-65EB-70B9A28D9CE5}"/>
              </a:ext>
            </a:extLst>
          </p:cNvPr>
          <p:cNvPicPr>
            <a:picLocks noChangeAspect="1"/>
          </p:cNvPicPr>
          <p:nvPr/>
        </p:nvPicPr>
        <p:blipFill>
          <a:blip r:embed="rId3"/>
          <a:stretch>
            <a:fillRect/>
          </a:stretch>
        </p:blipFill>
        <p:spPr>
          <a:xfrm>
            <a:off x="10508880" y="4067595"/>
            <a:ext cx="1310325" cy="1310325"/>
          </a:xfrm>
          <a:prstGeom prst="rect">
            <a:avLst/>
          </a:prstGeom>
        </p:spPr>
      </p:pic>
    </p:spTree>
    <p:extLst>
      <p:ext uri="{BB962C8B-B14F-4D97-AF65-F5344CB8AC3E}">
        <p14:creationId xmlns:p14="http://schemas.microsoft.com/office/powerpoint/2010/main" val="375213493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a:extLst>
              <a:ext uri="{FF2B5EF4-FFF2-40B4-BE49-F238E27FC236}">
                <a16:creationId xmlns:a16="http://schemas.microsoft.com/office/drawing/2014/main" id="{4C82CEE4-CB32-C50D-F8A7-7CABB42192A4}"/>
              </a:ext>
            </a:extLst>
          </p:cNvPr>
          <p:cNvSpPr>
            <a:spLocks noGrp="1"/>
          </p:cNvSpPr>
          <p:nvPr>
            <p:ph idx="1"/>
          </p:nvPr>
        </p:nvSpPr>
        <p:spPr>
          <a:xfrm>
            <a:off x="363415" y="1825624"/>
            <a:ext cx="6862780" cy="4886967"/>
          </a:xfrm>
        </p:spPr>
        <p:txBody>
          <a:bodyPr>
            <a:normAutofit/>
          </a:bodyPr>
          <a:lstStyle/>
          <a:p>
            <a:r>
              <a:rPr lang="en-US" sz="2400" dirty="0"/>
              <a:t>Find your home (childhood or current)</a:t>
            </a:r>
          </a:p>
          <a:p>
            <a:r>
              <a:rPr lang="en-US" sz="2400" dirty="0"/>
              <a:t>Add a </a:t>
            </a:r>
            <a:r>
              <a:rPr lang="en-US" sz="2400" b="1" dirty="0"/>
              <a:t>Map</a:t>
            </a:r>
            <a:r>
              <a:rPr lang="en-US" sz="2400" dirty="0"/>
              <a:t> </a:t>
            </a:r>
            <a:r>
              <a:rPr lang="en-US" sz="2400" i="1" dirty="0"/>
              <a:t>Social Indicators : </a:t>
            </a:r>
            <a:r>
              <a:rPr lang="en-US" sz="2400" dirty="0"/>
              <a:t>Low Income, People of Color, or Education</a:t>
            </a:r>
          </a:p>
          <a:p>
            <a:pPr lvl="1"/>
            <a:r>
              <a:rPr lang="en-US" sz="2000" i="1" dirty="0"/>
              <a:t>Climate Change: </a:t>
            </a:r>
            <a:r>
              <a:rPr lang="en-US" sz="2000" dirty="0"/>
              <a:t>Extreme Heat click on census tract to explore how many days have been over 90 across years.</a:t>
            </a:r>
          </a:p>
          <a:p>
            <a:r>
              <a:rPr lang="en-US" sz="2400" dirty="0"/>
              <a:t>Navigate to </a:t>
            </a:r>
            <a:r>
              <a:rPr lang="en-US" sz="2400" b="1" dirty="0"/>
              <a:t>Places</a:t>
            </a:r>
            <a:r>
              <a:rPr lang="en-US" sz="2400" dirty="0"/>
              <a:t> add EPA Regulated Facilities</a:t>
            </a:r>
          </a:p>
          <a:p>
            <a:pPr lvl="1"/>
            <a:r>
              <a:rPr lang="en-US" sz="2000" dirty="0"/>
              <a:t>Explore Regulated Facilitates</a:t>
            </a:r>
          </a:p>
          <a:p>
            <a:pPr lvl="1"/>
            <a:r>
              <a:rPr lang="en-US" sz="2000" dirty="0"/>
              <a:t>Add Toxic Release</a:t>
            </a:r>
          </a:p>
          <a:p>
            <a:pPr lvl="1"/>
            <a:r>
              <a:rPr lang="en-US" sz="2000" dirty="0"/>
              <a:t>Designated Disadvantage Communities (Justice40 &amp; EPA IRA)</a:t>
            </a:r>
          </a:p>
          <a:p>
            <a:r>
              <a:rPr lang="en-US" sz="2400" dirty="0"/>
              <a:t>Using</a:t>
            </a:r>
            <a:r>
              <a:rPr lang="en-US" sz="2400" b="1" dirty="0"/>
              <a:t> Tools ( </a:t>
            </a:r>
            <a:r>
              <a:rPr lang="en-US" sz="2400" i="1" dirty="0"/>
              <a:t>Measure, </a:t>
            </a:r>
            <a:r>
              <a:rPr lang="en-US" sz="2400" dirty="0"/>
              <a:t>click </a:t>
            </a:r>
            <a:r>
              <a:rPr lang="en-US" sz="2400" i="1" dirty="0"/>
              <a:t>Ruler) </a:t>
            </a:r>
            <a:r>
              <a:rPr lang="en-US" sz="2400" dirty="0"/>
              <a:t>calculate distance to an</a:t>
            </a:r>
            <a:r>
              <a:rPr lang="en-US" sz="2400" i="1" dirty="0"/>
              <a:t> </a:t>
            </a:r>
            <a:r>
              <a:rPr lang="en-US" sz="2400" dirty="0"/>
              <a:t>EPA Regulated Facilities or TRI </a:t>
            </a:r>
            <a:endParaRPr lang="en-US" i="1" dirty="0"/>
          </a:p>
          <a:p>
            <a:endParaRPr lang="en-US" i="1" dirty="0"/>
          </a:p>
          <a:p>
            <a:endParaRPr lang="en-US" i="1" dirty="0"/>
          </a:p>
          <a:p>
            <a:pPr marL="0" indent="0">
              <a:buNone/>
            </a:pPr>
            <a:endParaRPr lang="en-US" i="1" dirty="0"/>
          </a:p>
        </p:txBody>
      </p:sp>
      <p:sp>
        <p:nvSpPr>
          <p:cNvPr id="2" name="Slide Number Placeholder 1">
            <a:extLst>
              <a:ext uri="{FF2B5EF4-FFF2-40B4-BE49-F238E27FC236}">
                <a16:creationId xmlns:a16="http://schemas.microsoft.com/office/drawing/2014/main" id="{89B7455A-9B16-B753-E100-AA5D503CAB8B}"/>
              </a:ext>
            </a:extLst>
          </p:cNvPr>
          <p:cNvSpPr>
            <a:spLocks noGrp="1"/>
          </p:cNvSpPr>
          <p:nvPr>
            <p:ph type="sldNum" sz="quarter" idx="12"/>
          </p:nvPr>
        </p:nvSpPr>
        <p:spPr/>
        <p:txBody>
          <a:bodyPr/>
          <a:lstStyle/>
          <a:p>
            <a:fld id="{48BB047D-A6CD-43AB-96F0-683C726B586B}" type="slidenum">
              <a:rPr lang="en-IN" smtClean="0"/>
              <a:pPr/>
              <a:t>21</a:t>
            </a:fld>
            <a:endParaRPr lang="en-IN" dirty="0"/>
          </a:p>
        </p:txBody>
      </p:sp>
      <p:sp>
        <p:nvSpPr>
          <p:cNvPr id="5" name="Title 4">
            <a:extLst>
              <a:ext uri="{FF2B5EF4-FFF2-40B4-BE49-F238E27FC236}">
                <a16:creationId xmlns:a16="http://schemas.microsoft.com/office/drawing/2014/main" id="{11404028-836F-E67C-60BF-CE214D1D4FC1}"/>
              </a:ext>
            </a:extLst>
          </p:cNvPr>
          <p:cNvSpPr>
            <a:spLocks noGrp="1"/>
          </p:cNvSpPr>
          <p:nvPr>
            <p:ph type="title"/>
          </p:nvPr>
        </p:nvSpPr>
        <p:spPr/>
        <p:txBody>
          <a:bodyPr/>
          <a:lstStyle/>
          <a:p>
            <a:r>
              <a:rPr lang="en-US" dirty="0"/>
              <a:t>Navigate to your Home County</a:t>
            </a:r>
          </a:p>
        </p:txBody>
      </p:sp>
      <p:pic>
        <p:nvPicPr>
          <p:cNvPr id="18" name="Content Placeholder 16">
            <a:extLst>
              <a:ext uri="{FF2B5EF4-FFF2-40B4-BE49-F238E27FC236}">
                <a16:creationId xmlns:a16="http://schemas.microsoft.com/office/drawing/2014/main" id="{51121989-A6C3-BEFF-CDD7-2CD7E3EA6BAB}"/>
              </a:ext>
            </a:extLst>
          </p:cNvPr>
          <p:cNvPicPr>
            <a:picLocks noChangeAspect="1"/>
          </p:cNvPicPr>
          <p:nvPr/>
        </p:nvPicPr>
        <p:blipFill>
          <a:blip r:embed="rId2"/>
          <a:stretch>
            <a:fillRect/>
          </a:stretch>
        </p:blipFill>
        <p:spPr>
          <a:xfrm>
            <a:off x="7226195" y="1825626"/>
            <a:ext cx="4467846" cy="3084000"/>
          </a:xfrm>
          <a:prstGeom prst="rect">
            <a:avLst/>
          </a:prstGeom>
        </p:spPr>
      </p:pic>
      <p:pic>
        <p:nvPicPr>
          <p:cNvPr id="19" name="Picture 18">
            <a:extLst>
              <a:ext uri="{FF2B5EF4-FFF2-40B4-BE49-F238E27FC236}">
                <a16:creationId xmlns:a16="http://schemas.microsoft.com/office/drawing/2014/main" id="{84C25329-A566-1016-A3B0-233A7E720CBC}"/>
              </a:ext>
            </a:extLst>
          </p:cNvPr>
          <p:cNvPicPr>
            <a:picLocks noChangeAspect="1"/>
          </p:cNvPicPr>
          <p:nvPr/>
        </p:nvPicPr>
        <p:blipFill>
          <a:blip r:embed="rId3"/>
          <a:stretch>
            <a:fillRect/>
          </a:stretch>
        </p:blipFill>
        <p:spPr>
          <a:xfrm>
            <a:off x="10383716" y="4909626"/>
            <a:ext cx="1310325" cy="1310325"/>
          </a:xfrm>
          <a:prstGeom prst="rect">
            <a:avLst/>
          </a:prstGeom>
        </p:spPr>
      </p:pic>
    </p:spTree>
    <p:extLst>
      <p:ext uri="{BB962C8B-B14F-4D97-AF65-F5344CB8AC3E}">
        <p14:creationId xmlns:p14="http://schemas.microsoft.com/office/powerpoint/2010/main" val="1314120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09BCDB9-8014-307E-597E-F0524FAC27B5}"/>
              </a:ext>
            </a:extLst>
          </p:cNvPr>
          <p:cNvSpPr>
            <a:spLocks noGrp="1"/>
          </p:cNvSpPr>
          <p:nvPr>
            <p:ph type="title"/>
          </p:nvPr>
        </p:nvSpPr>
        <p:spPr/>
        <p:txBody>
          <a:bodyPr/>
          <a:lstStyle/>
          <a:p>
            <a:r>
              <a:rPr lang="en-US" dirty="0"/>
              <a:t>QUESITONS TO Think on</a:t>
            </a:r>
          </a:p>
        </p:txBody>
      </p:sp>
      <p:sp>
        <p:nvSpPr>
          <p:cNvPr id="2" name="Slide Number Placeholder 1">
            <a:extLst>
              <a:ext uri="{FF2B5EF4-FFF2-40B4-BE49-F238E27FC236}">
                <a16:creationId xmlns:a16="http://schemas.microsoft.com/office/drawing/2014/main" id="{AE89E015-244C-F61A-4E86-06A27E40E9E2}"/>
              </a:ext>
            </a:extLst>
          </p:cNvPr>
          <p:cNvSpPr>
            <a:spLocks noGrp="1"/>
          </p:cNvSpPr>
          <p:nvPr>
            <p:ph type="sldNum" sz="quarter" idx="12"/>
          </p:nvPr>
        </p:nvSpPr>
        <p:spPr/>
        <p:txBody>
          <a:bodyPr/>
          <a:lstStyle/>
          <a:p>
            <a:fld id="{48BB047D-A6CD-43AB-96F0-683C726B586B}" type="slidenum">
              <a:rPr lang="en-IN" smtClean="0"/>
              <a:pPr/>
              <a:t>22</a:t>
            </a:fld>
            <a:endParaRPr lang="en-IN" dirty="0"/>
          </a:p>
        </p:txBody>
      </p:sp>
      <p:pic>
        <p:nvPicPr>
          <p:cNvPr id="8" name="Content Placeholder 7">
            <a:extLst>
              <a:ext uri="{FF2B5EF4-FFF2-40B4-BE49-F238E27FC236}">
                <a16:creationId xmlns:a16="http://schemas.microsoft.com/office/drawing/2014/main" id="{5C2DA3CE-5BDE-00CE-4B6D-47C645928B0A}"/>
              </a:ext>
            </a:extLst>
          </p:cNvPr>
          <p:cNvPicPr>
            <a:picLocks noGrp="1" noChangeAspect="1"/>
          </p:cNvPicPr>
          <p:nvPr>
            <p:ph sz="half" idx="2"/>
          </p:nvPr>
        </p:nvPicPr>
        <p:blipFill>
          <a:blip r:embed="rId2"/>
          <a:stretch>
            <a:fillRect/>
          </a:stretch>
        </p:blipFill>
        <p:spPr>
          <a:xfrm>
            <a:off x="6346825" y="2691492"/>
            <a:ext cx="5481638" cy="2619603"/>
          </a:xfrm>
        </p:spPr>
      </p:pic>
      <p:sp>
        <p:nvSpPr>
          <p:cNvPr id="4" name="Text Placeholder 3">
            <a:extLst>
              <a:ext uri="{FF2B5EF4-FFF2-40B4-BE49-F238E27FC236}">
                <a16:creationId xmlns:a16="http://schemas.microsoft.com/office/drawing/2014/main" id="{AEB22B9C-EFEB-775E-4BFD-D7403CBA782D}"/>
              </a:ext>
            </a:extLst>
          </p:cNvPr>
          <p:cNvSpPr>
            <a:spLocks noGrp="1"/>
          </p:cNvSpPr>
          <p:nvPr>
            <p:ph sz="half" idx="1"/>
          </p:nvPr>
        </p:nvSpPr>
        <p:spPr>
          <a:xfrm>
            <a:off x="363416" y="1825624"/>
            <a:ext cx="5481203" cy="5032375"/>
          </a:xfrm>
        </p:spPr>
        <p:txBody>
          <a:bodyPr>
            <a:normAutofit lnSpcReduction="10000"/>
          </a:bodyPr>
          <a:lstStyle/>
          <a:p>
            <a:r>
              <a:rPr lang="en-US" sz="2400" dirty="0"/>
              <a:t>Does your local knowledge reflect the data shown?</a:t>
            </a:r>
          </a:p>
          <a:p>
            <a:pPr marL="0" indent="0">
              <a:buNone/>
            </a:pPr>
            <a:endParaRPr lang="en-US" sz="2400" dirty="0"/>
          </a:p>
          <a:p>
            <a:r>
              <a:rPr lang="en-US" sz="2400" dirty="0"/>
              <a:t>Did Justice40 or EPA EJ Screen Identify areas make sense with your local knowledge? (notice different scale for these two files)</a:t>
            </a:r>
          </a:p>
          <a:p>
            <a:endParaRPr lang="en-US" sz="2400" dirty="0"/>
          </a:p>
          <a:p>
            <a:r>
              <a:rPr lang="en-US" sz="2400" dirty="0"/>
              <a:t>How close was measurement to home or current residents?</a:t>
            </a:r>
          </a:p>
          <a:p>
            <a:endParaRPr lang="en-US" sz="2400" dirty="0"/>
          </a:p>
          <a:p>
            <a:r>
              <a:rPr lang="en-US" sz="2400" dirty="0"/>
              <a:t>Has max days above 90 grown in your area?</a:t>
            </a:r>
            <a:endParaRPr lang="en-US" sz="1800" dirty="0"/>
          </a:p>
          <a:p>
            <a:endParaRPr lang="en-US" dirty="0"/>
          </a:p>
          <a:p>
            <a:endParaRPr lang="en-US" dirty="0"/>
          </a:p>
        </p:txBody>
      </p:sp>
    </p:spTree>
    <p:extLst>
      <p:ext uri="{BB962C8B-B14F-4D97-AF65-F5344CB8AC3E}">
        <p14:creationId xmlns:p14="http://schemas.microsoft.com/office/powerpoint/2010/main" val="28194538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3B893E-E4C8-9094-2D83-683BD502BD7F}"/>
              </a:ext>
            </a:extLst>
          </p:cNvPr>
          <p:cNvSpPr>
            <a:spLocks noGrp="1"/>
          </p:cNvSpPr>
          <p:nvPr>
            <p:ph type="title"/>
          </p:nvPr>
        </p:nvSpPr>
        <p:spPr/>
        <p:txBody>
          <a:bodyPr/>
          <a:lstStyle/>
          <a:p>
            <a:r>
              <a:rPr lang="en-US" dirty="0"/>
              <a:t>Thank you</a:t>
            </a:r>
          </a:p>
        </p:txBody>
      </p:sp>
      <p:sp>
        <p:nvSpPr>
          <p:cNvPr id="4" name="Subtitle 3">
            <a:extLst>
              <a:ext uri="{FF2B5EF4-FFF2-40B4-BE49-F238E27FC236}">
                <a16:creationId xmlns:a16="http://schemas.microsoft.com/office/drawing/2014/main" id="{3ED53EE2-857F-535A-A793-C1EBEDA3BB14}"/>
              </a:ext>
            </a:extLst>
          </p:cNvPr>
          <p:cNvSpPr>
            <a:spLocks noGrp="1"/>
          </p:cNvSpPr>
          <p:nvPr>
            <p:ph type="subTitle" idx="1"/>
          </p:nvPr>
        </p:nvSpPr>
        <p:spPr/>
        <p:txBody>
          <a:bodyPr/>
          <a:lstStyle/>
          <a:p>
            <a:r>
              <a:rPr lang="en-US" dirty="0" err="1"/>
              <a:t>alowemac@hawaii.edu</a:t>
            </a:r>
            <a:endParaRPr lang="en-US" dirty="0"/>
          </a:p>
        </p:txBody>
      </p:sp>
      <p:pic>
        <p:nvPicPr>
          <p:cNvPr id="7" name="Content Placeholder 6">
            <a:extLst>
              <a:ext uri="{FF2B5EF4-FFF2-40B4-BE49-F238E27FC236}">
                <a16:creationId xmlns:a16="http://schemas.microsoft.com/office/drawing/2014/main" id="{2E61EBBD-DC0C-4957-DC87-EFD1274EB1D2}"/>
              </a:ext>
            </a:extLst>
          </p:cNvPr>
          <p:cNvPicPr>
            <a:picLocks noGrp="1" noChangeAspect="1"/>
          </p:cNvPicPr>
          <p:nvPr>
            <p:ph sz="quarter" idx="15"/>
          </p:nvPr>
        </p:nvPicPr>
        <p:blipFill>
          <a:blip r:embed="rId2"/>
          <a:stretch>
            <a:fillRect/>
          </a:stretch>
        </p:blipFill>
        <p:spPr>
          <a:xfrm>
            <a:off x="5406809" y="4560249"/>
            <a:ext cx="1566350" cy="1566350"/>
          </a:xfrm>
        </p:spPr>
      </p:pic>
      <p:pic>
        <p:nvPicPr>
          <p:cNvPr id="8" name="Picture Placeholder 7">
            <a:extLst>
              <a:ext uri="{FF2B5EF4-FFF2-40B4-BE49-F238E27FC236}">
                <a16:creationId xmlns:a16="http://schemas.microsoft.com/office/drawing/2014/main" id="{03B81BEC-035B-0496-F512-4898AD417B9E}"/>
              </a:ext>
            </a:extLst>
          </p:cNvPr>
          <p:cNvPicPr>
            <a:picLocks noGrp="1" noChangeAspect="1"/>
          </p:cNvPicPr>
          <p:nvPr>
            <p:ph type="pic" sz="quarter" idx="13"/>
          </p:nvPr>
        </p:nvPicPr>
        <p:blipFill>
          <a:blip r:embed="rId3" cstate="print">
            <a:extLst>
              <a:ext uri="{28A0092B-C50C-407E-A947-70E740481C1C}">
                <a14:useLocalDpi xmlns:a14="http://schemas.microsoft.com/office/drawing/2010/main" val="0"/>
              </a:ext>
            </a:extLst>
          </a:blip>
          <a:srcRect l="14719" r="14719"/>
          <a:stretch>
            <a:fillRect/>
          </a:stretch>
        </p:blipFill>
        <p:spPr>
          <a:prstGeom prst="rect">
            <a:avLst/>
          </a:prstGeom>
        </p:spPr>
      </p:pic>
    </p:spTree>
    <p:extLst>
      <p:ext uri="{BB962C8B-B14F-4D97-AF65-F5344CB8AC3E}">
        <p14:creationId xmlns:p14="http://schemas.microsoft.com/office/powerpoint/2010/main" val="298355548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C0B1B98-1724-83AA-C3A1-521763F4014C}"/>
              </a:ext>
            </a:extLst>
          </p:cNvPr>
          <p:cNvSpPr>
            <a:spLocks noGrp="1"/>
          </p:cNvSpPr>
          <p:nvPr>
            <p:ph type="title"/>
          </p:nvPr>
        </p:nvSpPr>
        <p:spPr/>
        <p:txBody>
          <a:bodyPr/>
          <a:lstStyle/>
          <a:p>
            <a:r>
              <a:rPr lang="en-US" dirty="0"/>
              <a:t>Classroom Framing </a:t>
            </a:r>
          </a:p>
        </p:txBody>
      </p:sp>
      <p:sp>
        <p:nvSpPr>
          <p:cNvPr id="14" name="Text Placeholder 13">
            <a:extLst>
              <a:ext uri="{FF2B5EF4-FFF2-40B4-BE49-F238E27FC236}">
                <a16:creationId xmlns:a16="http://schemas.microsoft.com/office/drawing/2014/main" id="{EE16FED1-6656-AE14-FC6C-AEBBA522BF1C}"/>
              </a:ext>
            </a:extLst>
          </p:cNvPr>
          <p:cNvSpPr>
            <a:spLocks noGrp="1"/>
          </p:cNvSpPr>
          <p:nvPr>
            <p:ph type="body" sz="quarter" idx="3"/>
          </p:nvPr>
        </p:nvSpPr>
        <p:spPr>
          <a:xfrm>
            <a:off x="5779973" y="1397201"/>
            <a:ext cx="5970075" cy="823912"/>
          </a:xfrm>
        </p:spPr>
        <p:txBody>
          <a:bodyPr>
            <a:normAutofit fontScale="92500"/>
          </a:bodyPr>
          <a:lstStyle/>
          <a:p>
            <a:r>
              <a:rPr lang="en-US" sz="3600" dirty="0"/>
              <a:t>Social Environmental Economics</a:t>
            </a:r>
          </a:p>
        </p:txBody>
      </p:sp>
      <p:sp>
        <p:nvSpPr>
          <p:cNvPr id="15" name="Content Placeholder 14">
            <a:extLst>
              <a:ext uri="{FF2B5EF4-FFF2-40B4-BE49-F238E27FC236}">
                <a16:creationId xmlns:a16="http://schemas.microsoft.com/office/drawing/2014/main" id="{0B5D37C1-3639-6CBA-D6BB-4F0BB6B300E1}"/>
              </a:ext>
            </a:extLst>
          </p:cNvPr>
          <p:cNvSpPr>
            <a:spLocks noGrp="1"/>
          </p:cNvSpPr>
          <p:nvPr>
            <p:ph sz="quarter" idx="4"/>
          </p:nvPr>
        </p:nvSpPr>
        <p:spPr>
          <a:xfrm>
            <a:off x="6257097" y="4269440"/>
            <a:ext cx="5183187" cy="2058173"/>
          </a:xfrm>
        </p:spPr>
        <p:txBody>
          <a:bodyPr/>
          <a:lstStyle/>
          <a:p>
            <a:pPr marL="0" indent="0">
              <a:buNone/>
            </a:pPr>
            <a:r>
              <a:rPr lang="en-US" dirty="0"/>
              <a:t>Framing the class with interconnected links between human economies and ecosystems</a:t>
            </a:r>
          </a:p>
        </p:txBody>
      </p:sp>
      <p:sp>
        <p:nvSpPr>
          <p:cNvPr id="4" name="Content Placeholder 14">
            <a:extLst>
              <a:ext uri="{FF2B5EF4-FFF2-40B4-BE49-F238E27FC236}">
                <a16:creationId xmlns:a16="http://schemas.microsoft.com/office/drawing/2014/main" id="{E7562774-C1FB-8004-21CA-BAC20F5BBFEF}"/>
              </a:ext>
            </a:extLst>
          </p:cNvPr>
          <p:cNvSpPr txBox="1">
            <a:spLocks/>
          </p:cNvSpPr>
          <p:nvPr/>
        </p:nvSpPr>
        <p:spPr>
          <a:xfrm>
            <a:off x="912812" y="2505075"/>
            <a:ext cx="5183188" cy="368458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p>
          <a:p>
            <a:pPr marL="0" indent="0">
              <a:buNone/>
            </a:pPr>
            <a:endParaRPr lang="en-US" dirty="0"/>
          </a:p>
        </p:txBody>
      </p:sp>
      <p:pic>
        <p:nvPicPr>
          <p:cNvPr id="6" name="Picture 5">
            <a:extLst>
              <a:ext uri="{FF2B5EF4-FFF2-40B4-BE49-F238E27FC236}">
                <a16:creationId xmlns:a16="http://schemas.microsoft.com/office/drawing/2014/main" id="{755878B2-3B39-DF15-3694-09DB688EAEF0}"/>
              </a:ext>
            </a:extLst>
          </p:cNvPr>
          <p:cNvPicPr>
            <a:picLocks noChangeAspect="1"/>
          </p:cNvPicPr>
          <p:nvPr/>
        </p:nvPicPr>
        <p:blipFill>
          <a:blip r:embed="rId2"/>
          <a:stretch>
            <a:fillRect/>
          </a:stretch>
        </p:blipFill>
        <p:spPr>
          <a:xfrm>
            <a:off x="6906433" y="2049032"/>
            <a:ext cx="3232468" cy="2058173"/>
          </a:xfrm>
          <a:prstGeom prst="rect">
            <a:avLst/>
          </a:prstGeom>
        </p:spPr>
      </p:pic>
      <p:sp>
        <p:nvSpPr>
          <p:cNvPr id="3" name="Content Placeholder 14">
            <a:extLst>
              <a:ext uri="{FF2B5EF4-FFF2-40B4-BE49-F238E27FC236}">
                <a16:creationId xmlns:a16="http://schemas.microsoft.com/office/drawing/2014/main" id="{14120B73-4760-BEC7-908B-C7A53F96D84B}"/>
              </a:ext>
            </a:extLst>
          </p:cNvPr>
          <p:cNvSpPr txBox="1">
            <a:spLocks/>
          </p:cNvSpPr>
          <p:nvPr/>
        </p:nvSpPr>
        <p:spPr>
          <a:xfrm>
            <a:off x="751715" y="4160181"/>
            <a:ext cx="4869598" cy="227669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Treats economy as a subsystem of Earth's larger ecosystem, and by emphasizing the preservation of natural capital/ biosphere limitation</a:t>
            </a:r>
          </a:p>
        </p:txBody>
      </p:sp>
      <p:pic>
        <p:nvPicPr>
          <p:cNvPr id="8" name="Picture 7">
            <a:extLst>
              <a:ext uri="{FF2B5EF4-FFF2-40B4-BE49-F238E27FC236}">
                <a16:creationId xmlns:a16="http://schemas.microsoft.com/office/drawing/2014/main" id="{CC2F984A-58C2-BF6B-E8C0-49BA389DCA80}"/>
              </a:ext>
            </a:extLst>
          </p:cNvPr>
          <p:cNvPicPr>
            <a:picLocks noChangeAspect="1"/>
          </p:cNvPicPr>
          <p:nvPr/>
        </p:nvPicPr>
        <p:blipFill>
          <a:blip r:embed="rId3"/>
          <a:stretch>
            <a:fillRect/>
          </a:stretch>
        </p:blipFill>
        <p:spPr>
          <a:xfrm>
            <a:off x="1307473" y="2166015"/>
            <a:ext cx="3169960" cy="1812471"/>
          </a:xfrm>
          <a:prstGeom prst="rect">
            <a:avLst/>
          </a:prstGeom>
        </p:spPr>
      </p:pic>
      <p:sp>
        <p:nvSpPr>
          <p:cNvPr id="11" name="Text Placeholder 13">
            <a:extLst>
              <a:ext uri="{FF2B5EF4-FFF2-40B4-BE49-F238E27FC236}">
                <a16:creationId xmlns:a16="http://schemas.microsoft.com/office/drawing/2014/main" id="{CDF17C91-0B46-82B4-AB1F-09B4CD5C9045}"/>
              </a:ext>
            </a:extLst>
          </p:cNvPr>
          <p:cNvSpPr txBox="1">
            <a:spLocks noGrp="1"/>
          </p:cNvSpPr>
          <p:nvPr>
            <p:ph type="body" idx="1"/>
          </p:nvPr>
        </p:nvSpPr>
        <p:spPr>
          <a:xfrm>
            <a:off x="768717" y="1433952"/>
            <a:ext cx="5157787" cy="823912"/>
          </a:xfrm>
          <a:prstGeom prst="rect">
            <a:avLst/>
          </a:prstGeom>
        </p:spPr>
        <p:txBody>
          <a:bodyPr vert="horz" lIns="91440" tIns="45720" rIns="91440" bIns="45720" rtlCol="0" anchor="b">
            <a:normAutofit fontScale="92500"/>
          </a:bodyPr>
          <a:lstStyle>
            <a:lvl1pPr marL="0" indent="0" algn="l" defTabSz="914400" rtl="0" eaLnBrk="1" latinLnBrk="0" hangingPunct="1">
              <a:lnSpc>
                <a:spcPct val="90000"/>
              </a:lnSpc>
              <a:spcBef>
                <a:spcPts val="1000"/>
              </a:spcBef>
              <a:buFont typeface="Arial" panose="020B0604020202020204" pitchFamily="34" charset="0"/>
              <a:buNone/>
              <a:defRPr sz="2400" b="1" kern="1200">
                <a:solidFill>
                  <a:schemeClr val="tx1"/>
                </a:solidFill>
                <a:latin typeface="+mn-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r>
              <a:rPr lang="en-US" sz="4000" dirty="0"/>
              <a:t>Ecological Economics</a:t>
            </a:r>
          </a:p>
        </p:txBody>
      </p:sp>
    </p:spTree>
    <p:extLst>
      <p:ext uri="{BB962C8B-B14F-4D97-AF65-F5344CB8AC3E}">
        <p14:creationId xmlns:p14="http://schemas.microsoft.com/office/powerpoint/2010/main" val="900529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8D706FD-9308-86FF-AA31-06E6ED42D29E}"/>
              </a:ext>
            </a:extLst>
          </p:cNvPr>
          <p:cNvSpPr>
            <a:spLocks noGrp="1"/>
          </p:cNvSpPr>
          <p:nvPr>
            <p:ph type="sldNum" sz="quarter" idx="12"/>
          </p:nvPr>
        </p:nvSpPr>
        <p:spPr/>
        <p:txBody>
          <a:bodyPr/>
          <a:lstStyle/>
          <a:p>
            <a:fld id="{48BB047D-A6CD-43AB-96F0-683C726B586B}" type="slidenum">
              <a:rPr lang="en-IN" smtClean="0"/>
              <a:pPr/>
              <a:t>4</a:t>
            </a:fld>
            <a:endParaRPr lang="en-IN" dirty="0"/>
          </a:p>
        </p:txBody>
      </p:sp>
      <p:sp>
        <p:nvSpPr>
          <p:cNvPr id="3" name="Content Placeholder 2">
            <a:extLst>
              <a:ext uri="{FF2B5EF4-FFF2-40B4-BE49-F238E27FC236}">
                <a16:creationId xmlns:a16="http://schemas.microsoft.com/office/drawing/2014/main" id="{74E8EDA2-3C42-CEA7-B72D-F1995DD73F58}"/>
              </a:ext>
            </a:extLst>
          </p:cNvPr>
          <p:cNvSpPr>
            <a:spLocks noGrp="1"/>
          </p:cNvSpPr>
          <p:nvPr>
            <p:ph idx="1"/>
          </p:nvPr>
        </p:nvSpPr>
        <p:spPr>
          <a:xfrm>
            <a:off x="363416" y="1825624"/>
            <a:ext cx="6037384" cy="5032375"/>
          </a:xfrm>
        </p:spPr>
        <p:txBody>
          <a:bodyPr>
            <a:normAutofit fontScale="77500" lnSpcReduction="20000"/>
          </a:bodyPr>
          <a:lstStyle/>
          <a:p>
            <a:pPr marL="0" indent="0">
              <a:buNone/>
            </a:pPr>
            <a:r>
              <a:rPr lang="en-US" sz="3100" b="1" i="0" dirty="0">
                <a:solidFill>
                  <a:srgbClr val="1B1B1B"/>
                </a:solidFill>
                <a:effectLst/>
                <a:latin typeface="Source Sans Pro Web"/>
              </a:rPr>
              <a:t>EPA defined (1998):</a:t>
            </a:r>
          </a:p>
          <a:p>
            <a:r>
              <a:rPr lang="en-US" sz="3600" dirty="0">
                <a:solidFill>
                  <a:srgbClr val="1B1B1B"/>
                </a:solidFill>
                <a:latin typeface="+mj-lt"/>
              </a:rPr>
              <a:t>"</a:t>
            </a:r>
            <a:r>
              <a:rPr lang="en-US" sz="3600" b="0" i="0" dirty="0">
                <a:solidFill>
                  <a:srgbClr val="1B1B1B"/>
                </a:solidFill>
                <a:effectLst/>
                <a:latin typeface="+mj-lt"/>
              </a:rPr>
              <a:t> fair treatment and meaningful involvement of all people regardless of race, color, national origin, or income with respect to the development, implementation, and enforcement of environmental laws, regulations, and policies. Fair treatment means that no group of people, including racial, ethnic, or socioeconomic group should bear a disproportionate share of the negative environmental consequences resulting from industrial, municipal, and commercial operations or the execution of federal, state, local, and tribal programs and policies.”</a:t>
            </a:r>
          </a:p>
        </p:txBody>
      </p:sp>
      <p:sp>
        <p:nvSpPr>
          <p:cNvPr id="4" name="Title 3">
            <a:extLst>
              <a:ext uri="{FF2B5EF4-FFF2-40B4-BE49-F238E27FC236}">
                <a16:creationId xmlns:a16="http://schemas.microsoft.com/office/drawing/2014/main" id="{9D92C94C-7189-201E-BF32-47DDA24A318B}"/>
              </a:ext>
            </a:extLst>
          </p:cNvPr>
          <p:cNvSpPr>
            <a:spLocks noGrp="1"/>
          </p:cNvSpPr>
          <p:nvPr>
            <p:ph type="title"/>
          </p:nvPr>
        </p:nvSpPr>
        <p:spPr/>
        <p:txBody>
          <a:bodyPr/>
          <a:lstStyle/>
          <a:p>
            <a:r>
              <a:rPr lang="en-US" b="1" i="0" dirty="0">
                <a:solidFill>
                  <a:srgbClr val="131314"/>
                </a:solidFill>
                <a:effectLst/>
                <a:latin typeface="Google Sans Text"/>
              </a:rPr>
              <a:t>What is Environmental Justice?</a:t>
            </a:r>
            <a:endParaRPr lang="en-US" dirty="0"/>
          </a:p>
        </p:txBody>
      </p:sp>
      <p:sp>
        <p:nvSpPr>
          <p:cNvPr id="8" name="TextBox 7">
            <a:extLst>
              <a:ext uri="{FF2B5EF4-FFF2-40B4-BE49-F238E27FC236}">
                <a16:creationId xmlns:a16="http://schemas.microsoft.com/office/drawing/2014/main" id="{9FB1FA8B-9878-8015-C5F8-C928BEF60D8B}"/>
              </a:ext>
            </a:extLst>
          </p:cNvPr>
          <p:cNvSpPr txBox="1"/>
          <p:nvPr/>
        </p:nvSpPr>
        <p:spPr>
          <a:xfrm>
            <a:off x="9324293" y="4655534"/>
            <a:ext cx="1765738" cy="369332"/>
          </a:xfrm>
          <a:prstGeom prst="rect">
            <a:avLst/>
          </a:prstGeom>
          <a:noFill/>
        </p:spPr>
        <p:txBody>
          <a:bodyPr wrap="square" rtlCol="0">
            <a:spAutoFit/>
          </a:bodyPr>
          <a:lstStyle/>
          <a:p>
            <a:r>
              <a:rPr lang="en-US" dirty="0"/>
              <a:t>May 2018</a:t>
            </a:r>
          </a:p>
        </p:txBody>
      </p:sp>
      <p:pic>
        <p:nvPicPr>
          <p:cNvPr id="10" name="Picture 9">
            <a:extLst>
              <a:ext uri="{FF2B5EF4-FFF2-40B4-BE49-F238E27FC236}">
                <a16:creationId xmlns:a16="http://schemas.microsoft.com/office/drawing/2014/main" id="{60D3BB3F-982C-14C0-8D5F-FDAD9DB21163}"/>
              </a:ext>
            </a:extLst>
          </p:cNvPr>
          <p:cNvPicPr>
            <a:picLocks noChangeAspect="1"/>
          </p:cNvPicPr>
          <p:nvPr/>
        </p:nvPicPr>
        <p:blipFill>
          <a:blip r:embed="rId2"/>
          <a:stretch>
            <a:fillRect/>
          </a:stretch>
        </p:blipFill>
        <p:spPr>
          <a:xfrm>
            <a:off x="7531346" y="2830286"/>
            <a:ext cx="4297237" cy="1825248"/>
          </a:xfrm>
          <a:prstGeom prst="rect">
            <a:avLst/>
          </a:prstGeom>
        </p:spPr>
      </p:pic>
    </p:spTree>
    <p:extLst>
      <p:ext uri="{BB962C8B-B14F-4D97-AF65-F5344CB8AC3E}">
        <p14:creationId xmlns:p14="http://schemas.microsoft.com/office/powerpoint/2010/main" val="188877253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A5EFAC8-689C-ED82-F1D9-5FBE51233B81}"/>
              </a:ext>
            </a:extLst>
          </p:cNvPr>
          <p:cNvSpPr>
            <a:spLocks noGrp="1"/>
          </p:cNvSpPr>
          <p:nvPr>
            <p:ph type="title"/>
          </p:nvPr>
        </p:nvSpPr>
        <p:spPr/>
        <p:txBody>
          <a:bodyPr/>
          <a:lstStyle/>
          <a:p>
            <a:r>
              <a:rPr lang="en-US" dirty="0"/>
              <a:t>Example EJ </a:t>
            </a:r>
          </a:p>
        </p:txBody>
      </p:sp>
      <p:sp>
        <p:nvSpPr>
          <p:cNvPr id="8" name="Text Placeholder 7">
            <a:extLst>
              <a:ext uri="{FF2B5EF4-FFF2-40B4-BE49-F238E27FC236}">
                <a16:creationId xmlns:a16="http://schemas.microsoft.com/office/drawing/2014/main" id="{68060671-6025-265C-8467-B16C6E53222A}"/>
              </a:ext>
            </a:extLst>
          </p:cNvPr>
          <p:cNvSpPr>
            <a:spLocks noGrp="1"/>
          </p:cNvSpPr>
          <p:nvPr>
            <p:ph type="body" idx="1"/>
          </p:nvPr>
        </p:nvSpPr>
        <p:spPr/>
        <p:txBody>
          <a:bodyPr/>
          <a:lstStyle/>
          <a:p>
            <a:r>
              <a:rPr lang="en-US" sz="3200" dirty="0"/>
              <a:t>Provide a explain which highlights real environmental events with economics &amp; social concern</a:t>
            </a:r>
          </a:p>
        </p:txBody>
      </p:sp>
      <p:sp>
        <p:nvSpPr>
          <p:cNvPr id="10" name="Content Placeholder 9">
            <a:extLst>
              <a:ext uri="{FF2B5EF4-FFF2-40B4-BE49-F238E27FC236}">
                <a16:creationId xmlns:a16="http://schemas.microsoft.com/office/drawing/2014/main" id="{914B1768-E29F-EBBB-F08B-E751FA437007}"/>
              </a:ext>
            </a:extLst>
          </p:cNvPr>
          <p:cNvSpPr>
            <a:spLocks noGrp="1"/>
          </p:cNvSpPr>
          <p:nvPr>
            <p:ph sz="quarter" idx="14"/>
          </p:nvPr>
        </p:nvSpPr>
        <p:spPr/>
        <p:txBody>
          <a:bodyPr/>
          <a:lstStyle/>
          <a:p>
            <a:endParaRPr lang="en-US"/>
          </a:p>
        </p:txBody>
      </p:sp>
      <p:pic>
        <p:nvPicPr>
          <p:cNvPr id="12" name="Picture Placeholder 11">
            <a:extLst>
              <a:ext uri="{FF2B5EF4-FFF2-40B4-BE49-F238E27FC236}">
                <a16:creationId xmlns:a16="http://schemas.microsoft.com/office/drawing/2014/main" id="{6FD1CFE2-6905-A2FE-A5B5-DE9E997A4A4A}"/>
              </a:ext>
            </a:extLst>
          </p:cNvPr>
          <p:cNvPicPr>
            <a:picLocks noGrp="1" noChangeAspect="1"/>
          </p:cNvPicPr>
          <p:nvPr>
            <p:ph type="pic" sz="quarter" idx="13"/>
          </p:nvPr>
        </p:nvPicPr>
        <p:blipFill>
          <a:blip r:embed="rId2"/>
          <a:srcRect l="16916" r="16916"/>
          <a:stretch>
            <a:fillRect/>
          </a:stretch>
        </p:blipFill>
        <p:spPr>
          <a:prstGeom prst="rect">
            <a:avLst/>
          </a:prstGeom>
        </p:spPr>
      </p:pic>
      <p:sp>
        <p:nvSpPr>
          <p:cNvPr id="14" name="TextBox 13">
            <a:extLst>
              <a:ext uri="{FF2B5EF4-FFF2-40B4-BE49-F238E27FC236}">
                <a16:creationId xmlns:a16="http://schemas.microsoft.com/office/drawing/2014/main" id="{DC0B6E38-6AAA-3887-B4EB-2471ECFC17B6}"/>
              </a:ext>
            </a:extLst>
          </p:cNvPr>
          <p:cNvSpPr txBox="1"/>
          <p:nvPr/>
        </p:nvSpPr>
        <p:spPr>
          <a:xfrm>
            <a:off x="9158068" y="5120640"/>
            <a:ext cx="2778990" cy="2056973"/>
          </a:xfrm>
          <a:prstGeom prst="rect">
            <a:avLst/>
          </a:prstGeom>
          <a:noFill/>
        </p:spPr>
        <p:txBody>
          <a:bodyPr wrap="square">
            <a:spAutoFit/>
          </a:bodyPr>
          <a:lstStyle/>
          <a:p>
            <a:pPr algn="l" fontAlgn="base">
              <a:spcAft>
                <a:spcPts val="150"/>
              </a:spcAft>
              <a:buNone/>
            </a:pPr>
            <a:r>
              <a:rPr lang="en-US" b="0" i="0" dirty="0">
                <a:solidFill>
                  <a:schemeClr val="bg1"/>
                </a:solidFill>
                <a:effectLst/>
                <a:latin typeface="NPRSans"/>
              </a:rPr>
              <a:t>Rev. Ben Chavis, right, raises his fist as fellow protesters are taken to jail at the Warren County PCB landfill near Afton, N.C., on Sept. 16, 1982.</a:t>
            </a:r>
          </a:p>
          <a:p>
            <a:pPr>
              <a:buNone/>
            </a:pPr>
            <a:r>
              <a:rPr lang="en-US" b="0" i="1" dirty="0">
                <a:solidFill>
                  <a:schemeClr val="bg1"/>
                </a:solidFill>
                <a:effectLst/>
                <a:latin typeface="NPRSans"/>
              </a:rPr>
              <a:t>Greg Gibson/AP / NPR</a:t>
            </a:r>
            <a:endParaRPr lang="en-US" dirty="0">
              <a:solidFill>
                <a:schemeClr val="bg1"/>
              </a:solidFill>
            </a:endParaRPr>
          </a:p>
        </p:txBody>
      </p:sp>
    </p:spTree>
    <p:extLst>
      <p:ext uri="{BB962C8B-B14F-4D97-AF65-F5344CB8AC3E}">
        <p14:creationId xmlns:p14="http://schemas.microsoft.com/office/powerpoint/2010/main" val="34674525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5C1291C-212F-C1ED-AD62-54A5B350B9F4}"/>
              </a:ext>
            </a:extLst>
          </p:cNvPr>
          <p:cNvSpPr>
            <a:spLocks noGrp="1"/>
          </p:cNvSpPr>
          <p:nvPr>
            <p:ph type="sldNum" sz="quarter" idx="12"/>
          </p:nvPr>
        </p:nvSpPr>
        <p:spPr/>
        <p:txBody>
          <a:bodyPr/>
          <a:lstStyle/>
          <a:p>
            <a:fld id="{48BB047D-A6CD-43AB-96F0-683C726B586B}" type="slidenum">
              <a:rPr lang="en-IN" smtClean="0"/>
              <a:pPr/>
              <a:t>6</a:t>
            </a:fld>
            <a:endParaRPr lang="en-IN" dirty="0"/>
          </a:p>
        </p:txBody>
      </p:sp>
      <p:sp>
        <p:nvSpPr>
          <p:cNvPr id="3" name="Content Placeholder 2">
            <a:extLst>
              <a:ext uri="{FF2B5EF4-FFF2-40B4-BE49-F238E27FC236}">
                <a16:creationId xmlns:a16="http://schemas.microsoft.com/office/drawing/2014/main" id="{37D01D4D-B1A0-4D3C-CDE8-16480C2AA910}"/>
              </a:ext>
            </a:extLst>
          </p:cNvPr>
          <p:cNvSpPr>
            <a:spLocks noGrp="1"/>
          </p:cNvSpPr>
          <p:nvPr>
            <p:ph idx="1"/>
          </p:nvPr>
        </p:nvSpPr>
        <p:spPr>
          <a:xfrm>
            <a:off x="363414" y="1825625"/>
            <a:ext cx="5993843" cy="4357462"/>
          </a:xfrm>
        </p:spPr>
        <p:txBody>
          <a:bodyPr>
            <a:normAutofit/>
          </a:bodyPr>
          <a:lstStyle/>
          <a:p>
            <a:pPr marL="0" indent="0">
              <a:buNone/>
              <a:defRPr/>
            </a:pPr>
            <a:r>
              <a:rPr lang="en-US" sz="3000" dirty="0"/>
              <a:t>Pre-1976 : Companies could produce  polychlorinated biphenyls (PCBs)</a:t>
            </a:r>
          </a:p>
          <a:p>
            <a:pPr marL="0" indent="0">
              <a:buNone/>
              <a:defRPr/>
            </a:pPr>
            <a:endParaRPr lang="en-US" sz="3000" dirty="0"/>
          </a:p>
          <a:p>
            <a:pPr marL="0" indent="0">
              <a:buNone/>
              <a:defRPr/>
            </a:pPr>
            <a:r>
              <a:rPr lang="en-US" sz="3000" dirty="0"/>
              <a:t>PCBs found to be toxicity and could impact health &amp; environment.</a:t>
            </a:r>
          </a:p>
          <a:p>
            <a:pPr marL="0" indent="0">
              <a:buNone/>
              <a:defRPr/>
            </a:pPr>
            <a:endParaRPr lang="en-US" sz="3000" dirty="0"/>
          </a:p>
          <a:p>
            <a:pPr marL="0" indent="0">
              <a:buNone/>
              <a:defRPr/>
            </a:pPr>
            <a:r>
              <a:rPr lang="en-US" sz="3200" dirty="0"/>
              <a:t>1976: US passes Toxic Substances Control Act </a:t>
            </a:r>
            <a:r>
              <a:rPr lang="en-US" sz="3200" b="0" i="0" dirty="0">
                <a:solidFill>
                  <a:srgbClr val="001D35"/>
                </a:solidFill>
                <a:effectLst/>
                <a:latin typeface="Google Sans"/>
              </a:rPr>
              <a:t>regulates/banned PCBs</a:t>
            </a:r>
          </a:p>
          <a:p>
            <a:pPr marL="0" indent="0">
              <a:buNone/>
              <a:defRPr/>
            </a:pPr>
            <a:endParaRPr lang="en-US" sz="3000" dirty="0"/>
          </a:p>
          <a:p>
            <a:pPr marL="0" indent="0">
              <a:buNone/>
              <a:defRPr/>
            </a:pPr>
            <a:endParaRPr lang="en-US" sz="2800" dirty="0"/>
          </a:p>
          <a:p>
            <a:pPr marL="457200" lvl="1" indent="0">
              <a:buNone/>
              <a:defRPr/>
            </a:pPr>
            <a:endParaRPr lang="en-US" sz="2400" dirty="0"/>
          </a:p>
        </p:txBody>
      </p:sp>
      <p:sp>
        <p:nvSpPr>
          <p:cNvPr id="4" name="Title 3">
            <a:extLst>
              <a:ext uri="{FF2B5EF4-FFF2-40B4-BE49-F238E27FC236}">
                <a16:creationId xmlns:a16="http://schemas.microsoft.com/office/drawing/2014/main" id="{FD3450F4-C6F7-0B78-A87B-8C1EC2DFB75A}"/>
              </a:ext>
            </a:extLst>
          </p:cNvPr>
          <p:cNvSpPr>
            <a:spLocks noGrp="1"/>
          </p:cNvSpPr>
          <p:nvPr>
            <p:ph type="title"/>
          </p:nvPr>
        </p:nvSpPr>
        <p:spPr/>
        <p:txBody>
          <a:bodyPr/>
          <a:lstStyle/>
          <a:p>
            <a:r>
              <a:rPr lang="en-US" dirty="0"/>
              <a:t>Background in Environmental Justice Movement</a:t>
            </a:r>
          </a:p>
        </p:txBody>
      </p:sp>
      <p:pic>
        <p:nvPicPr>
          <p:cNvPr id="8" name="Picture 7">
            <a:extLst>
              <a:ext uri="{FF2B5EF4-FFF2-40B4-BE49-F238E27FC236}">
                <a16:creationId xmlns:a16="http://schemas.microsoft.com/office/drawing/2014/main" id="{825C4259-DF6D-9A09-ECDD-74DDF813624D}"/>
              </a:ext>
            </a:extLst>
          </p:cNvPr>
          <p:cNvPicPr>
            <a:picLocks noChangeAspect="1"/>
          </p:cNvPicPr>
          <p:nvPr/>
        </p:nvPicPr>
        <p:blipFill>
          <a:blip r:embed="rId2"/>
          <a:stretch>
            <a:fillRect/>
          </a:stretch>
        </p:blipFill>
        <p:spPr>
          <a:xfrm>
            <a:off x="7090228" y="2095500"/>
            <a:ext cx="4492171" cy="3930650"/>
          </a:xfrm>
          <a:prstGeom prst="rect">
            <a:avLst/>
          </a:prstGeom>
        </p:spPr>
      </p:pic>
    </p:spTree>
    <p:extLst>
      <p:ext uri="{BB962C8B-B14F-4D97-AF65-F5344CB8AC3E}">
        <p14:creationId xmlns:p14="http://schemas.microsoft.com/office/powerpoint/2010/main" val="18876117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151620-1929-A180-1114-6D2EB003810D}"/>
            </a:ext>
          </a:extLst>
        </p:cNvPr>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F4254D4-C4DC-76EA-E316-314BB68E0F74}"/>
              </a:ext>
            </a:extLst>
          </p:cNvPr>
          <p:cNvSpPr>
            <a:spLocks noGrp="1"/>
          </p:cNvSpPr>
          <p:nvPr>
            <p:ph type="sldNum" sz="quarter" idx="12"/>
          </p:nvPr>
        </p:nvSpPr>
        <p:spPr/>
        <p:txBody>
          <a:bodyPr/>
          <a:lstStyle/>
          <a:p>
            <a:fld id="{48BB047D-A6CD-43AB-96F0-683C726B586B}" type="slidenum">
              <a:rPr lang="en-IN" smtClean="0"/>
              <a:pPr/>
              <a:t>7</a:t>
            </a:fld>
            <a:endParaRPr lang="en-IN" dirty="0"/>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31E27749-181A-7341-F173-AF21D3A4B9D5}"/>
                  </a:ext>
                </a:extLst>
              </p:cNvPr>
              <p:cNvSpPr>
                <a:spLocks noGrp="1"/>
              </p:cNvSpPr>
              <p:nvPr>
                <p:ph idx="1"/>
              </p:nvPr>
            </p:nvSpPr>
            <p:spPr>
              <a:xfrm>
                <a:off x="363414" y="1825624"/>
                <a:ext cx="6458299" cy="5032375"/>
              </a:xfrm>
            </p:spPr>
            <p:txBody>
              <a:bodyPr>
                <a:normAutofit/>
              </a:bodyPr>
              <a:lstStyle/>
              <a:p>
                <a:pPr marL="0" indent="0">
                  <a:buNone/>
                  <a:defRPr/>
                </a:pPr>
                <a:r>
                  <a:rPr lang="en-US" sz="3000" dirty="0"/>
                  <a:t>Traditional Economics </a:t>
                </a:r>
              </a:p>
              <a:p>
                <a:pPr marL="0" indent="0">
                  <a:buNone/>
                  <a:defRPr/>
                </a:pPr>
                <a:r>
                  <a:rPr lang="en-US" sz="3000" dirty="0"/>
                  <a:t>Pre TSCA Profit Maximization:</a:t>
                </a:r>
              </a:p>
              <a:p>
                <a:pPr marL="457200" lvl="1" indent="0">
                  <a:buNone/>
                  <a:defRPr/>
                </a:pPr>
                <a14:m>
                  <m:oMathPara xmlns:m="http://schemas.openxmlformats.org/officeDocument/2006/math">
                    <m:oMathParaPr>
                      <m:jc m:val="centerGroup"/>
                    </m:oMathParaPr>
                    <m:oMath xmlns:m="http://schemas.openxmlformats.org/officeDocument/2006/math">
                      <m:r>
                        <a:rPr lang="haw-US" sz="2800" b="0" i="1" smtClean="0">
                          <a:latin typeface="Cambria Math" panose="02040503050406030204" pitchFamily="18" charset="0"/>
                        </a:rPr>
                        <m:t>𝜋</m:t>
                      </m:r>
                      <m:r>
                        <a:rPr lang="haw-US" sz="2800" b="0" i="1" smtClean="0">
                          <a:latin typeface="Cambria Math" panose="02040503050406030204" pitchFamily="18" charset="0"/>
                        </a:rPr>
                        <m:t>=</m:t>
                      </m:r>
                      <m:r>
                        <a:rPr lang="haw-US" sz="2800" b="0" i="1" smtClean="0">
                          <a:latin typeface="Cambria Math" panose="02040503050406030204" pitchFamily="18" charset="0"/>
                        </a:rPr>
                        <m:t>𝑅</m:t>
                      </m:r>
                      <m:r>
                        <a:rPr lang="haw-US" sz="2800" b="0" i="1" smtClean="0">
                          <a:latin typeface="Cambria Math" panose="02040503050406030204" pitchFamily="18" charset="0"/>
                        </a:rPr>
                        <m:t>−</m:t>
                      </m:r>
                      <m:r>
                        <a:rPr lang="haw-US" sz="2800" b="0" i="1" smtClean="0">
                          <a:latin typeface="Cambria Math" panose="02040503050406030204" pitchFamily="18" charset="0"/>
                        </a:rPr>
                        <m:t>𝐶</m:t>
                      </m:r>
                    </m:oMath>
                  </m:oMathPara>
                </a14:m>
                <a:endParaRPr lang="haw-US" sz="2800" b="0" dirty="0"/>
              </a:p>
              <a:p>
                <a:pPr marL="457200" lvl="1" indent="0">
                  <a:buNone/>
                  <a:defRPr/>
                </a:pPr>
                <a:r>
                  <a:rPr lang="en-US" sz="2800" dirty="0"/>
                  <a:t>Where </a:t>
                </a:r>
                <a14:m>
                  <m:oMath xmlns:m="http://schemas.openxmlformats.org/officeDocument/2006/math">
                    <m:r>
                      <a:rPr lang="haw-US" sz="2800" b="0" i="1" smtClean="0">
                        <a:latin typeface="Cambria Math" panose="02040503050406030204" pitchFamily="18" charset="0"/>
                      </a:rPr>
                      <m:t>𝜋</m:t>
                    </m:r>
                  </m:oMath>
                </a14:m>
                <a:r>
                  <a:rPr lang="en-US" sz="2800" dirty="0"/>
                  <a:t> is profits </a:t>
                </a:r>
                <a14:m>
                  <m:oMath xmlns:m="http://schemas.openxmlformats.org/officeDocument/2006/math">
                    <m:r>
                      <a:rPr lang="haw-US" sz="2800" i="1">
                        <a:latin typeface="Cambria Math" panose="02040503050406030204" pitchFamily="18" charset="0"/>
                      </a:rPr>
                      <m:t>𝑅</m:t>
                    </m:r>
                  </m:oMath>
                </a14:m>
                <a:r>
                  <a:rPr lang="en-US" sz="2800" dirty="0"/>
                  <a:t> is revenue, </a:t>
                </a:r>
                <a14:m>
                  <m:oMath xmlns:m="http://schemas.openxmlformats.org/officeDocument/2006/math">
                    <m:r>
                      <a:rPr lang="haw-US" sz="2800" i="1">
                        <a:latin typeface="Cambria Math" panose="02040503050406030204" pitchFamily="18" charset="0"/>
                      </a:rPr>
                      <m:t>𝐶</m:t>
                    </m:r>
                  </m:oMath>
                </a14:m>
                <a:r>
                  <a:rPr lang="en-US" sz="2800" dirty="0"/>
                  <a:t> is cost of production</a:t>
                </a:r>
              </a:p>
              <a:p>
                <a:pPr marL="0" indent="0">
                  <a:buNone/>
                  <a:defRPr/>
                </a:pPr>
                <a:endParaRPr lang="en-US" sz="2800" b="0" i="0" dirty="0">
                  <a:solidFill>
                    <a:srgbClr val="001D35"/>
                  </a:solidFill>
                  <a:effectLst/>
                  <a:latin typeface="Google Sans"/>
                </a:endParaRPr>
              </a:p>
              <a:p>
                <a:pPr>
                  <a:buFont typeface="Wingdings" pitchFamily="2" charset="2"/>
                  <a:buChar char="Ø"/>
                  <a:defRPr/>
                </a:pPr>
                <a:r>
                  <a:rPr lang="en-US" sz="2800" u="sng" dirty="0"/>
                  <a:t>Companies</a:t>
                </a:r>
                <a:r>
                  <a:rPr lang="en-US" sz="2800" dirty="0"/>
                  <a:t> new cost post regulation</a:t>
                </a:r>
              </a:p>
              <a:p>
                <a:pPr lvl="1">
                  <a:defRPr/>
                </a:pPr>
                <a:r>
                  <a:rPr lang="en-US" sz="2400" dirty="0"/>
                  <a:t>Dispose of PCBs cost money</a:t>
                </a:r>
              </a:p>
              <a:p>
                <a:pPr marL="457200" lvl="1" indent="0">
                  <a:buNone/>
                  <a:defRPr/>
                </a:pPr>
                <a14:m>
                  <m:oMathPara xmlns:m="http://schemas.openxmlformats.org/officeDocument/2006/math">
                    <m:oMathParaPr>
                      <m:jc m:val="centerGroup"/>
                    </m:oMathParaPr>
                    <m:oMath xmlns:m="http://schemas.openxmlformats.org/officeDocument/2006/math">
                      <m:r>
                        <a:rPr lang="haw-US" sz="2400" b="0" i="1" smtClean="0">
                          <a:latin typeface="Cambria Math" panose="02040503050406030204" pitchFamily="18" charset="0"/>
                        </a:rPr>
                        <m:t>𝜋</m:t>
                      </m:r>
                      <m:r>
                        <a:rPr lang="haw-US" sz="2400" b="0" i="1" smtClean="0">
                          <a:latin typeface="Cambria Math" panose="02040503050406030204" pitchFamily="18" charset="0"/>
                        </a:rPr>
                        <m:t>=</m:t>
                      </m:r>
                      <m:r>
                        <a:rPr lang="haw-US" sz="2400" b="0" i="1" smtClean="0">
                          <a:latin typeface="Cambria Math" panose="02040503050406030204" pitchFamily="18" charset="0"/>
                        </a:rPr>
                        <m:t>𝑇𝑅</m:t>
                      </m:r>
                      <m:r>
                        <a:rPr lang="haw-US" sz="2400" b="0" i="1" smtClean="0">
                          <a:latin typeface="Cambria Math" panose="02040503050406030204" pitchFamily="18" charset="0"/>
                        </a:rPr>
                        <m:t>−(</m:t>
                      </m:r>
                      <m:r>
                        <a:rPr lang="haw-US" sz="2400" b="0" i="1" smtClean="0">
                          <a:latin typeface="Cambria Math" panose="02040503050406030204" pitchFamily="18" charset="0"/>
                        </a:rPr>
                        <m:t>𝐶</m:t>
                      </m:r>
                      <m:r>
                        <a:rPr lang="haw-US" sz="2400" b="0" i="1" smtClean="0">
                          <a:latin typeface="Cambria Math" panose="02040503050406030204" pitchFamily="18" charset="0"/>
                        </a:rPr>
                        <m:t>+</m:t>
                      </m:r>
                      <m:r>
                        <a:rPr lang="haw-US" sz="2400" b="0" i="1" smtClean="0">
                          <a:latin typeface="Cambria Math" panose="02040503050406030204" pitchFamily="18" charset="0"/>
                        </a:rPr>
                        <m:t>𝑅</m:t>
                      </m:r>
                      <m:r>
                        <a:rPr lang="haw-US" sz="2400" b="0" i="1" smtClean="0">
                          <a:latin typeface="Cambria Math" panose="02040503050406030204" pitchFamily="18" charset="0"/>
                        </a:rPr>
                        <m:t>)</m:t>
                      </m:r>
                    </m:oMath>
                  </m:oMathPara>
                </a14:m>
                <a:endParaRPr lang="haw-US" sz="2400" b="0" dirty="0"/>
              </a:p>
              <a:p>
                <a:pPr marL="457200" lvl="1" indent="0">
                  <a:buNone/>
                  <a:defRPr/>
                </a:pPr>
                <a:r>
                  <a:rPr lang="en-US" sz="2400" dirty="0"/>
                  <a:t>Where </a:t>
                </a:r>
                <a14:m>
                  <m:oMath xmlns:m="http://schemas.openxmlformats.org/officeDocument/2006/math">
                    <m:r>
                      <a:rPr lang="haw-US" sz="2400" b="0" i="1" smtClean="0">
                        <a:latin typeface="Cambria Math" panose="02040503050406030204" pitchFamily="18" charset="0"/>
                      </a:rPr>
                      <m:t>𝑅</m:t>
                    </m:r>
                  </m:oMath>
                </a14:m>
                <a:r>
                  <a:rPr lang="en-US" sz="2400" dirty="0"/>
                  <a:t> is regulatory cost of disposing PCBs</a:t>
                </a:r>
                <a:endParaRPr lang="en-US" sz="2600" dirty="0"/>
              </a:p>
              <a:p>
                <a:pPr marL="457200" lvl="1" indent="0">
                  <a:buNone/>
                  <a:defRPr/>
                </a:pPr>
                <a:endParaRPr lang="en-US" sz="2400" dirty="0"/>
              </a:p>
            </p:txBody>
          </p:sp>
        </mc:Choice>
        <mc:Fallback>
          <p:sp>
            <p:nvSpPr>
              <p:cNvPr id="3" name="Content Placeholder 2">
                <a:extLst>
                  <a:ext uri="{FF2B5EF4-FFF2-40B4-BE49-F238E27FC236}">
                    <a16:creationId xmlns:a16="http://schemas.microsoft.com/office/drawing/2014/main" id="{31E27749-181A-7341-F173-AF21D3A4B9D5}"/>
                  </a:ext>
                </a:extLst>
              </p:cNvPr>
              <p:cNvSpPr>
                <a:spLocks noGrp="1" noRot="1" noChangeAspect="1" noMove="1" noResize="1" noEditPoints="1" noAdjustHandles="1" noChangeArrowheads="1" noChangeShapeType="1" noTextEdit="1"/>
              </p:cNvSpPr>
              <p:nvPr>
                <p:ph idx="1"/>
              </p:nvPr>
            </p:nvSpPr>
            <p:spPr>
              <a:xfrm>
                <a:off x="363414" y="1825624"/>
                <a:ext cx="6458299" cy="5032375"/>
              </a:xfrm>
              <a:blipFill>
                <a:blip r:embed="rId2"/>
                <a:stretch>
                  <a:fillRect l="-2157" t="-2519"/>
                </a:stretch>
              </a:blipFill>
            </p:spPr>
            <p:txBody>
              <a:bodyPr/>
              <a:lstStyle/>
              <a:p>
                <a:r>
                  <a:rPr lang="en-US">
                    <a:noFill/>
                  </a:rPr>
                  <a:t> </a:t>
                </a:r>
              </a:p>
            </p:txBody>
          </p:sp>
        </mc:Fallback>
      </mc:AlternateContent>
      <p:sp>
        <p:nvSpPr>
          <p:cNvPr id="4" name="Title 3">
            <a:extLst>
              <a:ext uri="{FF2B5EF4-FFF2-40B4-BE49-F238E27FC236}">
                <a16:creationId xmlns:a16="http://schemas.microsoft.com/office/drawing/2014/main" id="{99104BC1-2092-F84F-A38E-8C5B14AB1EA6}"/>
              </a:ext>
            </a:extLst>
          </p:cNvPr>
          <p:cNvSpPr>
            <a:spLocks noGrp="1"/>
          </p:cNvSpPr>
          <p:nvPr>
            <p:ph type="title"/>
          </p:nvPr>
        </p:nvSpPr>
        <p:spPr/>
        <p:txBody>
          <a:bodyPr/>
          <a:lstStyle/>
          <a:p>
            <a:r>
              <a:rPr lang="en-US" dirty="0"/>
              <a:t>Background in Environmental Justice Movement</a:t>
            </a:r>
          </a:p>
        </p:txBody>
      </p:sp>
      <p:pic>
        <p:nvPicPr>
          <p:cNvPr id="7" name="Picture 6">
            <a:extLst>
              <a:ext uri="{FF2B5EF4-FFF2-40B4-BE49-F238E27FC236}">
                <a16:creationId xmlns:a16="http://schemas.microsoft.com/office/drawing/2014/main" id="{B08739CD-A43E-B04D-EEFB-2137A136C3DC}"/>
              </a:ext>
            </a:extLst>
          </p:cNvPr>
          <p:cNvPicPr>
            <a:picLocks noChangeAspect="1"/>
          </p:cNvPicPr>
          <p:nvPr/>
        </p:nvPicPr>
        <p:blipFill>
          <a:blip r:embed="rId3"/>
          <a:stretch>
            <a:fillRect/>
          </a:stretch>
        </p:blipFill>
        <p:spPr>
          <a:xfrm>
            <a:off x="7090228" y="2095500"/>
            <a:ext cx="4492171" cy="3930650"/>
          </a:xfrm>
          <a:prstGeom prst="rect">
            <a:avLst/>
          </a:prstGeom>
        </p:spPr>
      </p:pic>
    </p:spTree>
    <p:extLst>
      <p:ext uri="{BB962C8B-B14F-4D97-AF65-F5344CB8AC3E}">
        <p14:creationId xmlns:p14="http://schemas.microsoft.com/office/powerpoint/2010/main" val="36742854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550ADCB6-9F84-B858-A0D2-2542694B8D48}"/>
              </a:ext>
            </a:extLst>
          </p:cNvPr>
          <p:cNvSpPr>
            <a:spLocks noGrp="1"/>
          </p:cNvSpPr>
          <p:nvPr>
            <p:ph type="sldNum" sz="quarter" idx="12"/>
          </p:nvPr>
        </p:nvSpPr>
        <p:spPr/>
        <p:txBody>
          <a:bodyPr/>
          <a:lstStyle/>
          <a:p>
            <a:fld id="{48BB047D-A6CD-43AB-96F0-683C726B586B}" type="slidenum">
              <a:rPr lang="en-IN" smtClean="0"/>
              <a:pPr/>
              <a:t>8</a:t>
            </a:fld>
            <a:endParaRPr lang="en-IN" dirty="0"/>
          </a:p>
        </p:txBody>
      </p:sp>
      <p:sp>
        <p:nvSpPr>
          <p:cNvPr id="6" name="Content Placeholder 5">
            <a:extLst>
              <a:ext uri="{FF2B5EF4-FFF2-40B4-BE49-F238E27FC236}">
                <a16:creationId xmlns:a16="http://schemas.microsoft.com/office/drawing/2014/main" id="{6702E12C-C157-34F1-0471-99723A781665}"/>
              </a:ext>
            </a:extLst>
          </p:cNvPr>
          <p:cNvSpPr>
            <a:spLocks noGrp="1"/>
          </p:cNvSpPr>
          <p:nvPr>
            <p:ph sz="half" idx="1"/>
          </p:nvPr>
        </p:nvSpPr>
        <p:spPr>
          <a:xfrm>
            <a:off x="363416" y="1825625"/>
            <a:ext cx="5732584" cy="4351338"/>
          </a:xfrm>
        </p:spPr>
        <p:txBody>
          <a:bodyPr>
            <a:normAutofit/>
          </a:bodyPr>
          <a:lstStyle/>
          <a:p>
            <a:pPr marL="0" indent="0">
              <a:buNone/>
              <a:defRPr/>
            </a:pPr>
            <a:r>
              <a:rPr lang="en-US" sz="2800" dirty="0"/>
              <a:t>Ward Transformer Company decides R=0 if they illegal dump and don’t get caught</a:t>
            </a:r>
          </a:p>
          <a:p>
            <a:pPr marL="0" indent="0">
              <a:buNone/>
              <a:defRPr/>
            </a:pPr>
            <a:endParaRPr lang="en-US" sz="2800" dirty="0"/>
          </a:p>
          <a:p>
            <a:pPr marL="514350" indent="-514350">
              <a:buFont typeface="+mj-lt"/>
              <a:buAutoNum type="arabicPeriod"/>
              <a:defRPr/>
            </a:pPr>
            <a:r>
              <a:rPr lang="en-US" sz="2800" dirty="0"/>
              <a:t>Fort Braggs impact range– poor absorption &amp; sandy for truck gets stuck.</a:t>
            </a:r>
          </a:p>
          <a:p>
            <a:pPr marL="514350" indent="-514350">
              <a:buFont typeface="+mj-lt"/>
              <a:buAutoNum type="arabicPeriod"/>
              <a:defRPr/>
            </a:pPr>
            <a:r>
              <a:rPr lang="en-US" sz="2800" dirty="0"/>
              <a:t>Rural roads along 14 counties in North Carolina </a:t>
            </a:r>
          </a:p>
          <a:p>
            <a:endParaRPr lang="en-US" dirty="0"/>
          </a:p>
        </p:txBody>
      </p:sp>
      <p:pic>
        <p:nvPicPr>
          <p:cNvPr id="8" name="Content Placeholder 7">
            <a:extLst>
              <a:ext uri="{FF2B5EF4-FFF2-40B4-BE49-F238E27FC236}">
                <a16:creationId xmlns:a16="http://schemas.microsoft.com/office/drawing/2014/main" id="{9951CC62-846A-2B11-CF3E-1675FE0AB9E9}"/>
              </a:ext>
            </a:extLst>
          </p:cNvPr>
          <p:cNvPicPr>
            <a:picLocks noGrp="1" noChangeAspect="1"/>
          </p:cNvPicPr>
          <p:nvPr>
            <p:ph sz="half" idx="2"/>
          </p:nvPr>
        </p:nvPicPr>
        <p:blipFill>
          <a:blip r:embed="rId2"/>
          <a:stretch>
            <a:fillRect/>
          </a:stretch>
        </p:blipFill>
        <p:spPr>
          <a:xfrm>
            <a:off x="6346825" y="1896675"/>
            <a:ext cx="5481638" cy="4209237"/>
          </a:xfrm>
          <a:prstGeom prst="rect">
            <a:avLst/>
          </a:prstGeom>
        </p:spPr>
      </p:pic>
      <p:sp>
        <p:nvSpPr>
          <p:cNvPr id="9" name="Title 3">
            <a:extLst>
              <a:ext uri="{FF2B5EF4-FFF2-40B4-BE49-F238E27FC236}">
                <a16:creationId xmlns:a16="http://schemas.microsoft.com/office/drawing/2014/main" id="{72A5B4EB-ACF2-31C5-5F7F-6ABB65C2FB07}"/>
              </a:ext>
            </a:extLst>
          </p:cNvPr>
          <p:cNvSpPr>
            <a:spLocks noGrp="1"/>
          </p:cNvSpPr>
          <p:nvPr>
            <p:ph type="title"/>
          </p:nvPr>
        </p:nvSpPr>
        <p:spPr/>
        <p:txBody>
          <a:bodyPr/>
          <a:lstStyle/>
          <a:p>
            <a:r>
              <a:rPr lang="en-US" dirty="0"/>
              <a:t>Background in Environmental Justice Movement</a:t>
            </a:r>
          </a:p>
        </p:txBody>
      </p:sp>
    </p:spTree>
    <p:extLst>
      <p:ext uri="{BB962C8B-B14F-4D97-AF65-F5344CB8AC3E}">
        <p14:creationId xmlns:p14="http://schemas.microsoft.com/office/powerpoint/2010/main" val="74041770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Content Placeholder 12">
            <a:extLst>
              <a:ext uri="{FF2B5EF4-FFF2-40B4-BE49-F238E27FC236}">
                <a16:creationId xmlns:a16="http://schemas.microsoft.com/office/drawing/2014/main" id="{30FF4D65-893E-9C42-5216-B0D6FE7A6215}"/>
              </a:ext>
            </a:extLst>
          </p:cNvPr>
          <p:cNvSpPr>
            <a:spLocks noGrp="1"/>
          </p:cNvSpPr>
          <p:nvPr>
            <p:ph sz="half" idx="1"/>
          </p:nvPr>
        </p:nvSpPr>
        <p:spPr>
          <a:xfrm>
            <a:off x="363417" y="1825624"/>
            <a:ext cx="5188298" cy="4637583"/>
          </a:xfrm>
        </p:spPr>
        <p:txBody>
          <a:bodyPr>
            <a:normAutofit/>
          </a:bodyPr>
          <a:lstStyle/>
          <a:p>
            <a:pPr marL="0" indent="0">
              <a:buNone/>
              <a:defRPr/>
            </a:pPr>
            <a:r>
              <a:rPr lang="en-US" sz="3200" dirty="0"/>
              <a:t>14 Counties reported oily substance sprayed along NC Highway 58 (1978) leading to:</a:t>
            </a:r>
          </a:p>
          <a:p>
            <a:pPr>
              <a:defRPr/>
            </a:pPr>
            <a:r>
              <a:rPr lang="en-US" sz="3200" dirty="0"/>
              <a:t>Prosecuted Ward Transformer (jail time)</a:t>
            </a:r>
          </a:p>
          <a:p>
            <a:pPr marL="0" indent="0">
              <a:buNone/>
              <a:defRPr/>
            </a:pPr>
            <a:endParaRPr lang="en-US" sz="3200" dirty="0"/>
          </a:p>
          <a:p>
            <a:pPr>
              <a:defRPr/>
            </a:pPr>
            <a:r>
              <a:rPr lang="en-US" sz="3200" dirty="0"/>
              <a:t>Created new </a:t>
            </a:r>
            <a:r>
              <a:rPr lang="en-US" sz="3200" b="1" u="sng" dirty="0"/>
              <a:t>social</a:t>
            </a:r>
            <a:r>
              <a:rPr lang="en-US" sz="3200" dirty="0"/>
              <a:t> problem:</a:t>
            </a:r>
          </a:p>
          <a:p>
            <a:pPr lvl="1">
              <a:defRPr/>
            </a:pPr>
            <a:r>
              <a:rPr lang="en-US" sz="3000" dirty="0"/>
              <a:t>Gather contaminated soil &amp; proper disposal.</a:t>
            </a:r>
          </a:p>
          <a:p>
            <a:pPr marL="457200" lvl="1" indent="0">
              <a:buNone/>
              <a:defRPr/>
            </a:pPr>
            <a:endParaRPr lang="en-US" sz="2600" dirty="0"/>
          </a:p>
          <a:p>
            <a:endParaRPr lang="en-US" dirty="0"/>
          </a:p>
        </p:txBody>
      </p:sp>
      <p:sp>
        <p:nvSpPr>
          <p:cNvPr id="12" name="Title 11">
            <a:extLst>
              <a:ext uri="{FF2B5EF4-FFF2-40B4-BE49-F238E27FC236}">
                <a16:creationId xmlns:a16="http://schemas.microsoft.com/office/drawing/2014/main" id="{AAC5A8F5-250C-3BA2-3D19-50E4FB15F022}"/>
              </a:ext>
            </a:extLst>
          </p:cNvPr>
          <p:cNvSpPr>
            <a:spLocks noGrp="1"/>
          </p:cNvSpPr>
          <p:nvPr>
            <p:ph type="title"/>
          </p:nvPr>
        </p:nvSpPr>
        <p:spPr/>
        <p:txBody>
          <a:bodyPr/>
          <a:lstStyle/>
          <a:p>
            <a:r>
              <a:rPr lang="en-US" dirty="0"/>
              <a:t>Background in Environmental Justice</a:t>
            </a:r>
          </a:p>
        </p:txBody>
      </p:sp>
      <p:sp>
        <p:nvSpPr>
          <p:cNvPr id="3" name="Slide Number Placeholder 2">
            <a:extLst>
              <a:ext uri="{FF2B5EF4-FFF2-40B4-BE49-F238E27FC236}">
                <a16:creationId xmlns:a16="http://schemas.microsoft.com/office/drawing/2014/main" id="{B33BD7E5-1EED-AA2B-CBBE-C7F7B184FA05}"/>
              </a:ext>
            </a:extLst>
          </p:cNvPr>
          <p:cNvSpPr>
            <a:spLocks noGrp="1"/>
          </p:cNvSpPr>
          <p:nvPr>
            <p:ph type="sldNum" sz="quarter" idx="12"/>
          </p:nvPr>
        </p:nvSpPr>
        <p:spPr/>
        <p:txBody>
          <a:bodyPr/>
          <a:lstStyle/>
          <a:p>
            <a:fld id="{48BB047D-A6CD-43AB-96F0-683C726B586B}" type="slidenum">
              <a:rPr lang="en-IN" smtClean="0"/>
              <a:pPr/>
              <a:t>9</a:t>
            </a:fld>
            <a:endParaRPr lang="en-IN" dirty="0"/>
          </a:p>
        </p:txBody>
      </p:sp>
      <p:graphicFrame>
        <p:nvGraphicFramePr>
          <p:cNvPr id="15" name="Content Placeholder 14">
            <a:extLst>
              <a:ext uri="{FF2B5EF4-FFF2-40B4-BE49-F238E27FC236}">
                <a16:creationId xmlns:a16="http://schemas.microsoft.com/office/drawing/2014/main" id="{EBA6F168-37CB-FFC3-E11F-BA1D4D49D6EB}"/>
              </a:ext>
            </a:extLst>
          </p:cNvPr>
          <p:cNvGraphicFramePr>
            <a:graphicFrameLocks noGrp="1"/>
          </p:cNvGraphicFramePr>
          <p:nvPr>
            <p:ph sz="half" idx="2"/>
            <p:extLst>
              <p:ext uri="{D42A27DB-BD31-4B8C-83A1-F6EECF244321}">
                <p14:modId xmlns:p14="http://schemas.microsoft.com/office/powerpoint/2010/main" val="2125066711"/>
              </p:ext>
            </p:extLst>
          </p:nvPr>
        </p:nvGraphicFramePr>
        <p:xfrm>
          <a:off x="6346946" y="1467984"/>
          <a:ext cx="5481638" cy="506662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8" name="TextBox 17">
            <a:extLst>
              <a:ext uri="{FF2B5EF4-FFF2-40B4-BE49-F238E27FC236}">
                <a16:creationId xmlns:a16="http://schemas.microsoft.com/office/drawing/2014/main" id="{8DC772FB-3B58-BC74-1407-6D1B126D1C76}"/>
              </a:ext>
            </a:extLst>
          </p:cNvPr>
          <p:cNvSpPr txBox="1"/>
          <p:nvPr/>
        </p:nvSpPr>
        <p:spPr>
          <a:xfrm>
            <a:off x="7154983" y="1528082"/>
            <a:ext cx="3643645" cy="646331"/>
          </a:xfrm>
          <a:prstGeom prst="rect">
            <a:avLst/>
          </a:prstGeom>
          <a:solidFill>
            <a:schemeClr val="accent1">
              <a:lumMod val="50000"/>
            </a:schemeClr>
          </a:solidFill>
          <a:ln>
            <a:solidFill>
              <a:schemeClr val="bg1"/>
            </a:solidFill>
          </a:ln>
        </p:spPr>
        <p:txBody>
          <a:bodyPr wrap="square" rtlCol="0">
            <a:spAutoFit/>
          </a:bodyPr>
          <a:lstStyle/>
          <a:p>
            <a:pPr algn="ctr"/>
            <a:r>
              <a:rPr lang="en-US" dirty="0">
                <a:solidFill>
                  <a:schemeClr val="bg1"/>
                </a:solidFill>
              </a:rPr>
              <a:t>Social Planner Problem</a:t>
            </a:r>
          </a:p>
          <a:p>
            <a:pPr algn="ctr"/>
            <a:r>
              <a:rPr lang="en-US" dirty="0">
                <a:solidFill>
                  <a:schemeClr val="bg1"/>
                </a:solidFill>
              </a:rPr>
              <a:t>Which Landfill to Dump Waste?</a:t>
            </a:r>
          </a:p>
        </p:txBody>
      </p:sp>
    </p:spTree>
    <p:extLst>
      <p:ext uri="{BB962C8B-B14F-4D97-AF65-F5344CB8AC3E}">
        <p14:creationId xmlns:p14="http://schemas.microsoft.com/office/powerpoint/2010/main" val="30615601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graphicEl>
                                              <a:dgm id="{CD978BA1-2C34-4143-A70A-2ECFAA982810}"/>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graphicEl>
                                              <a:dgm id="{9984CF4C-A28B-6D4F-ADA4-F0CD0C757846}"/>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graphicEl>
                                              <a:dgm id="{C00300E3-86EE-D748-B549-AAE6EE41FFA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5">
                                            <p:graphicEl>
                                              <a:dgm id="{043A967D-E371-C34C-9A29-14F74C815758}"/>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graphicEl>
                                              <a:dgm id="{20309411-5254-AC4F-8F13-A7D792A4643A}"/>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5" grpId="0">
        <p:bldSub>
          <a:bldDgm bld="one"/>
        </p:bldSub>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 Theme">
  <a:themeElements>
    <a:clrScheme name="Custom 12">
      <a:dk1>
        <a:sysClr val="windowText" lastClr="000000"/>
      </a:dk1>
      <a:lt1>
        <a:sysClr val="window" lastClr="FFFFFF"/>
      </a:lt1>
      <a:dk2>
        <a:srgbClr val="44546A"/>
      </a:dk2>
      <a:lt2>
        <a:srgbClr val="E7E6E6"/>
      </a:lt2>
      <a:accent1>
        <a:srgbClr val="7030A0"/>
      </a:accent1>
      <a:accent2>
        <a:srgbClr val="404040"/>
      </a:accent2>
      <a:accent3>
        <a:srgbClr val="7F7F7F"/>
      </a:accent3>
      <a:accent4>
        <a:srgbClr val="C7A2E3"/>
      </a:accent4>
      <a:accent5>
        <a:srgbClr val="48A1FA"/>
      </a:accent5>
      <a:accent6>
        <a:srgbClr val="70AD47"/>
      </a:accent6>
      <a:hlink>
        <a:srgbClr val="0563C1"/>
      </a:hlink>
      <a:folHlink>
        <a:srgbClr val="954F72"/>
      </a:folHlink>
    </a:clrScheme>
    <a:fontScheme name="Custom 6">
      <a:majorFont>
        <a:latin typeface="Calibri"/>
        <a:ea typeface=""/>
        <a:cs typeface=""/>
      </a:majorFont>
      <a:minorFont>
        <a:latin typeface="Calibr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Minimalist_03_CA - v5" id="{676C8139-D340-432F-9674-2FA823DFFDED}" vid="{F880323A-559C-41C8-8579-8950CC3EC8F8}"/>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3116</TotalTime>
  <Words>1292</Words>
  <Application>Microsoft Macintosh PowerPoint</Application>
  <PresentationFormat>Widescreen</PresentationFormat>
  <Paragraphs>201</Paragraphs>
  <Slides>23</Slides>
  <Notes>0</Notes>
  <HiddenSlides>0</HiddenSlides>
  <MMClips>0</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23</vt:i4>
      </vt:variant>
    </vt:vector>
  </HeadingPairs>
  <TitlesOfParts>
    <vt:vector size="40" baseType="lpstr">
      <vt:lpstr>ＭＳ Ｐゴシック</vt:lpstr>
      <vt:lpstr>Arial</vt:lpstr>
      <vt:lpstr>Calibri</vt:lpstr>
      <vt:lpstr>Calibri Light</vt:lpstr>
      <vt:lpstr>Cambria Math</vt:lpstr>
      <vt:lpstr>Courier New</vt:lpstr>
      <vt:lpstr>Google Sans</vt:lpstr>
      <vt:lpstr>Google Sans Text</vt:lpstr>
      <vt:lpstr>NewBaskervilleStd</vt:lpstr>
      <vt:lpstr>NPRSans</vt:lpstr>
      <vt:lpstr>Roboto</vt:lpstr>
      <vt:lpstr>Source Sans Pro Web</vt:lpstr>
      <vt:lpstr>Times New Roman</vt:lpstr>
      <vt:lpstr>Verdana</vt:lpstr>
      <vt:lpstr>Wingdings</vt:lpstr>
      <vt:lpstr>Office Theme</vt:lpstr>
      <vt:lpstr>2_Office Theme</vt:lpstr>
      <vt:lpstr>Why Quantify Environmental Justice?</vt:lpstr>
      <vt:lpstr>Classroom Framing</vt:lpstr>
      <vt:lpstr>Classroom Framing </vt:lpstr>
      <vt:lpstr>What is Environmental Justice?</vt:lpstr>
      <vt:lpstr>Example EJ </vt:lpstr>
      <vt:lpstr>Background in Environmental Justice Movement</vt:lpstr>
      <vt:lpstr>Background in Environmental Justice Movement</vt:lpstr>
      <vt:lpstr>Background in Environmental Justice Movement</vt:lpstr>
      <vt:lpstr>Background in Environmental Justice</vt:lpstr>
      <vt:lpstr>Environmental Justice Movement</vt:lpstr>
      <vt:lpstr>But why Warren County?</vt:lpstr>
      <vt:lpstr>Environmental Justice Movement</vt:lpstr>
      <vt:lpstr>Research findings</vt:lpstr>
      <vt:lpstr>Building a Quantifying Framework (Pedagogical Strategy)</vt:lpstr>
      <vt:lpstr>Define Scope - Concerns</vt:lpstr>
      <vt:lpstr>Why quantify it? </vt:lpstr>
      <vt:lpstr>Approach in Class</vt:lpstr>
      <vt:lpstr>Current Context</vt:lpstr>
      <vt:lpstr>Current 4. Data Source Hunt</vt:lpstr>
      <vt:lpstr>Case Study Mini‑Lab </vt:lpstr>
      <vt:lpstr>Navigate to your Home County</vt:lpstr>
      <vt:lpstr>QUESITONS TO Think on</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Ashley LoweMackenzie</dc:creator>
  <cp:lastModifiedBy>Ashley LoweMackenzie</cp:lastModifiedBy>
  <cp:revision>1</cp:revision>
  <cp:lastPrinted>2025-06-10T00:40:47Z</cp:lastPrinted>
  <dcterms:created xsi:type="dcterms:W3CDTF">2025-06-07T21:16:38Z</dcterms:created>
  <dcterms:modified xsi:type="dcterms:W3CDTF">2025-06-10T01:13:17Z</dcterms:modified>
</cp:coreProperties>
</file>